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Rockwell"/>
        <a:ea typeface="Rockwell"/>
        <a:cs typeface="Rockwell"/>
        <a:sym typeface="Rockwell"/>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Rockwell"/>
        <a:ea typeface="Rockwell"/>
        <a:cs typeface="Rockwell"/>
        <a:sym typeface="Rockwell"/>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Rockwell"/>
        <a:ea typeface="Rockwell"/>
        <a:cs typeface="Rockwell"/>
        <a:sym typeface="Rockwell"/>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Rockwell"/>
        <a:ea typeface="Rockwell"/>
        <a:cs typeface="Rockwell"/>
        <a:sym typeface="Rockwell"/>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Rockwell"/>
        <a:ea typeface="Rockwell"/>
        <a:cs typeface="Rockwell"/>
        <a:sym typeface="Rockwell"/>
      </a:defRPr>
    </a:lvl5pPr>
    <a:lvl6pPr marL="0" marR="0" indent="22860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Rockwell"/>
        <a:ea typeface="Rockwell"/>
        <a:cs typeface="Rockwell"/>
        <a:sym typeface="Rockwell"/>
      </a:defRPr>
    </a:lvl6pPr>
    <a:lvl7pPr marL="0" marR="0" indent="2743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Rockwell"/>
        <a:ea typeface="Rockwell"/>
        <a:cs typeface="Rockwell"/>
        <a:sym typeface="Rockwell"/>
      </a:defRPr>
    </a:lvl7pPr>
    <a:lvl8pPr marL="0" marR="0" indent="3200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Rockwell"/>
        <a:ea typeface="Rockwell"/>
        <a:cs typeface="Rockwell"/>
        <a:sym typeface="Rockwell"/>
      </a:defRPr>
    </a:lvl8pPr>
    <a:lvl9pPr marL="0" marR="0" indent="3657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Rockwell"/>
        <a:ea typeface="Rockwell"/>
        <a:cs typeface="Rockwell"/>
        <a:sym typeface="Rockwel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Rockwell"/>
          <a:ea typeface="Rockwell"/>
          <a:cs typeface="Rockwel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0D5"/>
          </a:solidFill>
        </a:fill>
      </a:tcStyle>
    </a:wholeTbl>
    <a:band2H>
      <a:tcTxStyle b="def" i="def"/>
      <a:tcStyle>
        <a:tcBdr/>
        <a:fill>
          <a:solidFill>
            <a:srgbClr val="EBF0EB"/>
          </a:solidFill>
        </a:fill>
      </a:tcStyle>
    </a:band2H>
    <a:firstCol>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Rockwell"/>
          <a:ea typeface="Rockwell"/>
          <a:cs typeface="Rockwel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DF0"/>
          </a:solidFill>
        </a:fill>
      </a:tcStyle>
    </a:wholeTbl>
    <a:band2H>
      <a:tcTxStyle b="def" i="def"/>
      <a:tcStyle>
        <a:tcBdr/>
        <a:fill>
          <a:solidFill>
            <a:srgbClr val="F1F6F8"/>
          </a:solidFill>
        </a:fill>
      </a:tcStyle>
    </a:band2H>
    <a:firstCol>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Rockwell"/>
          <a:ea typeface="Rockwell"/>
          <a:cs typeface="Rockwel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6E5E5"/>
          </a:solidFill>
        </a:fill>
      </a:tcStyle>
    </a:wholeTbl>
    <a:band2H>
      <a:tcTxStyle b="def" i="def"/>
      <a:tcStyle>
        <a:tcBdr/>
        <a:fill>
          <a:solidFill>
            <a:srgbClr val="FBF3F3"/>
          </a:solidFill>
        </a:fill>
      </a:tcStyle>
    </a:band2H>
    <a:firstCol>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Rockwell"/>
          <a:ea typeface="Rockwell"/>
          <a:cs typeface="Rockwel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Rockwell Bold"/>
          <a:ea typeface="Rockwell Bold"/>
          <a:cs typeface="Rockwell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Rockwell Bold"/>
          <a:ea typeface="Rockwell Bold"/>
          <a:cs typeface="Rockwell Bold"/>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Rockwell Bold"/>
          <a:ea typeface="Rockwell Bold"/>
          <a:cs typeface="Rockwell Bold"/>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Rockwell"/>
          <a:ea typeface="Rockwell"/>
          <a:cs typeface="Rockwel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Rockwell"/>
          <a:ea typeface="Rockwell"/>
          <a:cs typeface="Rockwel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b="def" i="def"/>
      <a:tcStyle>
        <a:tcBdr/>
        <a:fill>
          <a:solidFill>
            <a:srgbClr val="FFFFFF"/>
          </a:solidFill>
        </a:fill>
      </a:tcStyle>
    </a:band2H>
    <a:firstCol>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Rockwell Bold"/>
          <a:ea typeface="Rockwell Bold"/>
          <a:cs typeface="Rockwell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9" name="Shape 99"/>
          <p:cNvSpPr/>
          <p:nvPr>
            <p:ph type="sldImg"/>
          </p:nvPr>
        </p:nvSpPr>
        <p:spPr>
          <a:xfrm>
            <a:off x="1143000" y="685800"/>
            <a:ext cx="4572000" cy="3429000"/>
          </a:xfrm>
          <a:prstGeom prst="rect">
            <a:avLst/>
          </a:prstGeom>
        </p:spPr>
        <p:txBody>
          <a:bodyPr/>
          <a:lstStyle/>
          <a:p>
            <a:pPr/>
          </a:p>
        </p:txBody>
      </p:sp>
      <p:sp>
        <p:nvSpPr>
          <p:cNvPr id="100" name="Shape 10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Slide">
    <p:spTree>
      <p:nvGrpSpPr>
        <p:cNvPr id="1" name=""/>
        <p:cNvGrpSpPr/>
        <p:nvPr/>
      </p:nvGrpSpPr>
      <p:grpSpPr>
        <a:xfrm>
          <a:off x="0" y="0"/>
          <a:ext cx="0" cy="0"/>
          <a:chOff x="0" y="0"/>
          <a:chExt cx="0" cy="0"/>
        </a:xfrm>
      </p:grpSpPr>
      <p:sp>
        <p:nvSpPr>
          <p:cNvPr id="13" name="Round Diagonal Corner Rectangle 6"/>
          <p:cNvSpPr/>
          <p:nvPr/>
        </p:nvSpPr>
        <p:spPr>
          <a:xfrm>
            <a:off x="164591" y="146304"/>
            <a:ext cx="8814818" cy="25054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5" y="0"/>
                </a:moveTo>
                <a:lnTo>
                  <a:pt x="21600" y="0"/>
                </a:lnTo>
                <a:lnTo>
                  <a:pt x="21600" y="19050"/>
                </a:lnTo>
                <a:cubicBezTo>
                  <a:pt x="21600" y="20458"/>
                  <a:pt x="21275" y="21600"/>
                  <a:pt x="20875" y="21600"/>
                </a:cubicBezTo>
                <a:lnTo>
                  <a:pt x="0" y="21600"/>
                </a:lnTo>
                <a:lnTo>
                  <a:pt x="0" y="2550"/>
                </a:lnTo>
                <a:cubicBezTo>
                  <a:pt x="0" y="1142"/>
                  <a:pt x="325" y="0"/>
                  <a:pt x="725" y="0"/>
                </a:cubicBezTo>
                <a:close/>
              </a:path>
            </a:pathLst>
          </a:custGeom>
          <a:solidFill>
            <a:srgbClr val="878A79">
              <a:alpha val="64999"/>
            </a:srgbClr>
          </a:solidFill>
          <a:ln w="11000" cap="rnd">
            <a:solidFill>
              <a:srgbClr val="9C9F8D">
                <a:alpha val="88000"/>
              </a:srgbClr>
            </a:solidFill>
          </a:ln>
        </p:spPr>
        <p:txBody>
          <a:bodyPr lIns="45719" rIns="45719" anchor="ctr"/>
          <a:lstStyle/>
          <a:p>
            <a:pPr algn="ctr">
              <a:defRPr>
                <a:solidFill>
                  <a:srgbClr val="FFFFFF"/>
                </a:solidFill>
              </a:defRPr>
            </a:pPr>
          </a:p>
        </p:txBody>
      </p:sp>
      <p:sp>
        <p:nvSpPr>
          <p:cNvPr id="14" name="Text názvu"/>
          <p:cNvSpPr txBox="1"/>
          <p:nvPr>
            <p:ph type="title"/>
          </p:nvPr>
        </p:nvSpPr>
        <p:spPr>
          <a:xfrm>
            <a:off x="464234" y="381000"/>
            <a:ext cx="8229601" cy="2209801"/>
          </a:xfrm>
          <a:prstGeom prst="rect">
            <a:avLst/>
          </a:prstGeom>
        </p:spPr>
        <p:txBody>
          <a:bodyPr/>
          <a:lstStyle>
            <a:lvl1pPr indent="0">
              <a:defRPr sz="4800"/>
            </a:lvl1pPr>
          </a:lstStyle>
          <a:p>
            <a:pPr/>
            <a:r>
              <a:t>Text názvu</a:t>
            </a:r>
          </a:p>
        </p:txBody>
      </p:sp>
      <p:sp>
        <p:nvSpPr>
          <p:cNvPr id="15" name="Text úrovne 1…"/>
          <p:cNvSpPr txBox="1"/>
          <p:nvPr>
            <p:ph type="body" sz="quarter" idx="1"/>
          </p:nvPr>
        </p:nvSpPr>
        <p:spPr>
          <a:xfrm>
            <a:off x="2133600" y="2819400"/>
            <a:ext cx="6560234" cy="1752600"/>
          </a:xfrm>
          <a:prstGeom prst="rect">
            <a:avLst/>
          </a:prstGeom>
        </p:spPr>
        <p:txBody>
          <a:bodyPr/>
          <a:lstStyle>
            <a:lvl1pPr marL="0" indent="0" algn="r">
              <a:buClrTx/>
              <a:buSzTx/>
              <a:buNone/>
            </a:lvl1pPr>
            <a:lvl2pPr marL="0" indent="457200" algn="r">
              <a:buClrTx/>
              <a:buSzTx/>
              <a:buNone/>
            </a:lvl2pPr>
            <a:lvl3pPr marL="0" indent="914400" algn="r">
              <a:buClrTx/>
              <a:buSzTx/>
              <a:buNone/>
            </a:lvl3pPr>
            <a:lvl4pPr marL="0" indent="1371600" algn="r">
              <a:buClrTx/>
              <a:buSzTx/>
              <a:buNone/>
            </a:lvl4pPr>
            <a:lvl5pPr marL="0" indent="1828800" algn="r">
              <a:buClrTx/>
              <a:buSzTx/>
              <a:buNone/>
            </a:lvl5pPr>
          </a:lstStyle>
          <a:p>
            <a:pPr/>
            <a:r>
              <a:t>Text úrovne 1</a:t>
            </a:r>
          </a:p>
          <a:p>
            <a:pPr lvl="1"/>
            <a:r>
              <a:t>Text úrovne 2</a:t>
            </a:r>
          </a:p>
          <a:p>
            <a:pPr lvl="2"/>
            <a:r>
              <a:t>Text úrovne 3</a:t>
            </a:r>
          </a:p>
          <a:p>
            <a:pPr lvl="3"/>
            <a:r>
              <a:t>Text úrovne 4</a:t>
            </a:r>
          </a:p>
          <a:p>
            <a:pPr lvl="4"/>
            <a:r>
              <a:t>Text úrovne 5</a:t>
            </a:r>
          </a:p>
        </p:txBody>
      </p:sp>
      <p:sp>
        <p:nvSpPr>
          <p:cNvPr id="16" name="Číslo snímky"/>
          <p:cNvSpPr txBox="1"/>
          <p:nvPr>
            <p:ph type="sldNum" sz="quarter" idx="2"/>
          </p:nvPr>
        </p:nvSpPr>
        <p:spPr>
          <a:xfrm>
            <a:off x="8760577" y="6500133"/>
            <a:ext cx="342663" cy="29206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3" name="Text názvu"/>
          <p:cNvSpPr txBox="1"/>
          <p:nvPr>
            <p:ph type="title"/>
          </p:nvPr>
        </p:nvSpPr>
        <p:spPr>
          <a:prstGeom prst="rect">
            <a:avLst/>
          </a:prstGeom>
        </p:spPr>
        <p:txBody>
          <a:bodyPr/>
          <a:lstStyle/>
          <a:p>
            <a:pPr/>
            <a:r>
              <a:t>Text názvu</a:t>
            </a:r>
          </a:p>
        </p:txBody>
      </p:sp>
      <p:sp>
        <p:nvSpPr>
          <p:cNvPr id="24" name="Text úrovne 1…"/>
          <p:cNvSpPr txBox="1"/>
          <p:nvPr>
            <p:ph type="body" idx="1"/>
          </p:nvPr>
        </p:nvSpPr>
        <p:spPr>
          <a:prstGeom prst="rect">
            <a:avLst/>
          </a:prstGeom>
        </p:spPr>
        <p:txBody>
          <a:bodyPr/>
          <a:lstStyle/>
          <a:p>
            <a:pPr/>
            <a:r>
              <a:t>Text úrovne 1</a:t>
            </a:r>
          </a:p>
          <a:p>
            <a:pPr lvl="1"/>
            <a:r>
              <a:t>Text úrovne 2</a:t>
            </a:r>
          </a:p>
          <a:p>
            <a:pPr lvl="2"/>
            <a:r>
              <a:t>Text úrovne 3</a:t>
            </a:r>
          </a:p>
          <a:p>
            <a:pPr lvl="3"/>
            <a:r>
              <a:t>Text úrovne 4</a:t>
            </a:r>
          </a:p>
          <a:p>
            <a:pPr lvl="4"/>
            <a:r>
              <a:t>Text úrovne 5</a:t>
            </a:r>
          </a:p>
        </p:txBody>
      </p:sp>
      <p:sp>
        <p:nvSpPr>
          <p:cNvPr id="25" name="Číslo snímky"/>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Header">
    <p:bg>
      <p:bgPr>
        <a:solidFill>
          <a:srgbClr val="676A55"/>
        </a:solidFill>
      </p:bgPr>
    </p:bg>
    <p:spTree>
      <p:nvGrpSpPr>
        <p:cNvPr id="1" name=""/>
        <p:cNvGrpSpPr/>
        <p:nvPr/>
      </p:nvGrpSpPr>
      <p:grpSpPr>
        <a:xfrm>
          <a:off x="0" y="0"/>
          <a:ext cx="0" cy="0"/>
          <a:chOff x="0" y="0"/>
          <a:chExt cx="0" cy="0"/>
        </a:xfrm>
      </p:grpSpPr>
      <p:sp>
        <p:nvSpPr>
          <p:cNvPr id="32" name="Rectangle 6"/>
          <p:cNvSpPr/>
          <p:nvPr/>
        </p:nvSpPr>
        <p:spPr>
          <a:xfrm>
            <a:off x="1000127" y="3265677"/>
            <a:ext cx="7406642" cy="12701"/>
          </a:xfrm>
          <a:prstGeom prst="rect">
            <a:avLst/>
          </a:prstGeom>
          <a:solidFill>
            <a:schemeClr val="accent1"/>
          </a:solidFill>
          <a:ln w="12700">
            <a:miter lim="400000"/>
          </a:ln>
          <a:effectLst>
            <a:outerShdw sx="100000" sy="100000" kx="0" ky="0" algn="b" rotWithShape="0" blurRad="12700" dist="12900" dir="5400000">
              <a:srgbClr val="000000">
                <a:alpha val="75000"/>
              </a:srgbClr>
            </a:outerShdw>
          </a:effectLst>
        </p:spPr>
        <p:txBody>
          <a:bodyPr lIns="45719" rIns="45719" anchor="ctr"/>
          <a:lstStyle/>
          <a:p>
            <a:pPr algn="ctr">
              <a:defRPr>
                <a:solidFill>
                  <a:srgbClr val="FFFFFF"/>
                </a:solidFill>
              </a:defRPr>
            </a:pPr>
          </a:p>
        </p:txBody>
      </p:sp>
      <p:sp>
        <p:nvSpPr>
          <p:cNvPr id="33" name="Text názvu"/>
          <p:cNvSpPr txBox="1"/>
          <p:nvPr>
            <p:ph type="title"/>
          </p:nvPr>
        </p:nvSpPr>
        <p:spPr>
          <a:xfrm>
            <a:off x="722376" y="498230"/>
            <a:ext cx="7772401" cy="2731008"/>
          </a:xfrm>
          <a:prstGeom prst="rect">
            <a:avLst/>
          </a:prstGeom>
        </p:spPr>
        <p:txBody>
          <a:bodyPr/>
          <a:lstStyle>
            <a:lvl1pPr>
              <a:defRPr sz="4000">
                <a:solidFill>
                  <a:srgbClr val="68BF6F"/>
                </a:solidFill>
                <a:latin typeface="Rockwell Bold"/>
                <a:ea typeface="Rockwell Bold"/>
                <a:cs typeface="Rockwell Bold"/>
                <a:sym typeface="Rockwell Bold"/>
              </a:defRPr>
            </a:lvl1pPr>
          </a:lstStyle>
          <a:p>
            <a:pPr/>
            <a:r>
              <a:t>Text názvu</a:t>
            </a:r>
          </a:p>
        </p:txBody>
      </p:sp>
      <p:sp>
        <p:nvSpPr>
          <p:cNvPr id="34" name="Text úrovne 1…"/>
          <p:cNvSpPr txBox="1"/>
          <p:nvPr>
            <p:ph type="body" sz="quarter" idx="1"/>
          </p:nvPr>
        </p:nvSpPr>
        <p:spPr>
          <a:xfrm>
            <a:off x="722312" y="3287712"/>
            <a:ext cx="7772401" cy="1509713"/>
          </a:xfrm>
          <a:prstGeom prst="rect">
            <a:avLst/>
          </a:prstGeom>
        </p:spPr>
        <p:txBody>
          <a:bodyPr/>
          <a:lstStyle>
            <a:lvl1pPr marL="0" indent="0" algn="r">
              <a:buClrTx/>
              <a:buSzTx/>
              <a:buNone/>
              <a:defRPr sz="2000"/>
            </a:lvl1pPr>
            <a:lvl2pPr marL="0" indent="411480" algn="r">
              <a:buClrTx/>
              <a:buSzTx/>
              <a:buNone/>
              <a:defRPr sz="2000"/>
            </a:lvl2pPr>
            <a:lvl3pPr marL="0" indent="630936" algn="r">
              <a:buClrTx/>
              <a:buSzTx/>
              <a:buNone/>
              <a:defRPr sz="2000"/>
            </a:lvl3pPr>
            <a:lvl4pPr marL="0" indent="822959" algn="r">
              <a:buClrTx/>
              <a:buSzTx/>
              <a:buNone/>
              <a:defRPr sz="2000"/>
            </a:lvl4pPr>
            <a:lvl5pPr marL="0" indent="1005839" algn="r">
              <a:buClrTx/>
              <a:buSzTx/>
              <a:buNone/>
              <a:defRPr sz="2000"/>
            </a:lvl5pPr>
          </a:lstStyle>
          <a:p>
            <a:pPr/>
            <a:r>
              <a:t>Text úrovne 1</a:t>
            </a:r>
          </a:p>
          <a:p>
            <a:pPr lvl="1"/>
            <a:r>
              <a:t>Text úrovne 2</a:t>
            </a:r>
          </a:p>
          <a:p>
            <a:pPr lvl="2"/>
            <a:r>
              <a:t>Text úrovne 3</a:t>
            </a:r>
          </a:p>
          <a:p>
            <a:pPr lvl="3"/>
            <a:r>
              <a:t>Text úrovne 4</a:t>
            </a:r>
          </a:p>
          <a:p>
            <a:pPr lvl="4"/>
            <a:r>
              <a:t>Text úrovne 5</a:t>
            </a:r>
          </a:p>
        </p:txBody>
      </p:sp>
      <p:sp>
        <p:nvSpPr>
          <p:cNvPr id="35" name="Číslo snímky"/>
          <p:cNvSpPr txBox="1"/>
          <p:nvPr>
            <p:ph type="sldNum" sz="quarter" idx="2"/>
          </p:nvPr>
        </p:nvSpPr>
        <p:spPr>
          <a:xfrm>
            <a:off x="8760577" y="6504799"/>
            <a:ext cx="342663" cy="2920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42" name="Text názvu"/>
          <p:cNvSpPr txBox="1"/>
          <p:nvPr>
            <p:ph type="title"/>
          </p:nvPr>
        </p:nvSpPr>
        <p:spPr>
          <a:prstGeom prst="rect">
            <a:avLst/>
          </a:prstGeom>
        </p:spPr>
        <p:txBody>
          <a:bodyPr/>
          <a:lstStyle/>
          <a:p>
            <a:pPr/>
            <a:r>
              <a:t>Text názvu</a:t>
            </a:r>
          </a:p>
        </p:txBody>
      </p:sp>
      <p:sp>
        <p:nvSpPr>
          <p:cNvPr id="43" name="Text úrovne 1…"/>
          <p:cNvSpPr txBox="1"/>
          <p:nvPr>
            <p:ph type="body" sz="half" idx="1"/>
          </p:nvPr>
        </p:nvSpPr>
        <p:spPr>
          <a:xfrm>
            <a:off x="457200" y="1645920"/>
            <a:ext cx="4038600" cy="4526280"/>
          </a:xfrm>
          <a:prstGeom prst="rect">
            <a:avLst/>
          </a:prstGeom>
        </p:spPr>
        <p:txBody>
          <a:bodyPr/>
          <a:lstStyle>
            <a:lvl1pPr>
              <a:defRPr sz="2800"/>
            </a:lvl1pPr>
            <a:lvl2pPr marL="678180" indent="-266700">
              <a:defRPr sz="2800"/>
            </a:lvl2pPr>
            <a:lvl3pPr marL="899769" indent="-268833">
              <a:defRPr sz="2800"/>
            </a:lvl3pPr>
            <a:lvl4pPr marL="1107439" indent="-284480">
              <a:defRPr sz="2800"/>
            </a:lvl4pPr>
            <a:lvl5pPr marL="1290319" indent="-284480">
              <a:defRPr sz="2800"/>
            </a:lvl5pPr>
          </a:lstStyle>
          <a:p>
            <a:pPr/>
            <a:r>
              <a:t>Text úrovne 1</a:t>
            </a:r>
          </a:p>
          <a:p>
            <a:pPr lvl="1"/>
            <a:r>
              <a:t>Text úrovne 2</a:t>
            </a:r>
          </a:p>
          <a:p>
            <a:pPr lvl="2"/>
            <a:r>
              <a:t>Text úrovne 3</a:t>
            </a:r>
          </a:p>
          <a:p>
            <a:pPr lvl="3"/>
            <a:r>
              <a:t>Text úrovne 4</a:t>
            </a:r>
          </a:p>
          <a:p>
            <a:pPr lvl="4"/>
            <a:r>
              <a:t>Text úrovne 5</a:t>
            </a:r>
          </a:p>
        </p:txBody>
      </p:sp>
      <p:sp>
        <p:nvSpPr>
          <p:cNvPr id="44" name="Číslo snímky"/>
          <p:cNvSpPr txBox="1"/>
          <p:nvPr>
            <p:ph type="sldNum" sz="quarter" idx="2"/>
          </p:nvPr>
        </p:nvSpPr>
        <p:spPr>
          <a:xfrm>
            <a:off x="8762706" y="6505697"/>
            <a:ext cx="342663" cy="29206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mparison">
    <p:spTree>
      <p:nvGrpSpPr>
        <p:cNvPr id="1" name=""/>
        <p:cNvGrpSpPr/>
        <p:nvPr/>
      </p:nvGrpSpPr>
      <p:grpSpPr>
        <a:xfrm>
          <a:off x="0" y="0"/>
          <a:ext cx="0" cy="0"/>
          <a:chOff x="0" y="0"/>
          <a:chExt cx="0" cy="0"/>
        </a:xfrm>
      </p:grpSpPr>
      <p:sp>
        <p:nvSpPr>
          <p:cNvPr id="51" name="Round Diagonal Corner Rectangle 6"/>
          <p:cNvSpPr/>
          <p:nvPr/>
        </p:nvSpPr>
        <p:spPr>
          <a:xfrm>
            <a:off x="164592" y="147085"/>
            <a:ext cx="8810846" cy="65653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0" y="0"/>
                </a:moveTo>
                <a:lnTo>
                  <a:pt x="21600" y="0"/>
                </a:lnTo>
                <a:lnTo>
                  <a:pt x="21600" y="19050"/>
                </a:lnTo>
                <a:cubicBezTo>
                  <a:pt x="21600" y="20458"/>
                  <a:pt x="20749" y="21600"/>
                  <a:pt x="19700" y="21600"/>
                </a:cubicBezTo>
                <a:lnTo>
                  <a:pt x="0" y="21600"/>
                </a:lnTo>
                <a:lnTo>
                  <a:pt x="0" y="2550"/>
                </a:lnTo>
                <a:cubicBezTo>
                  <a:pt x="0" y="1142"/>
                  <a:pt x="851" y="0"/>
                  <a:pt x="1900" y="0"/>
                </a:cubicBezTo>
                <a:close/>
              </a:path>
            </a:pathLst>
          </a:custGeom>
          <a:solidFill>
            <a:srgbClr val="878A79">
              <a:alpha val="64999"/>
            </a:srgbClr>
          </a:solidFill>
          <a:ln w="11000" cap="rnd">
            <a:solidFill>
              <a:srgbClr val="9C9F8D">
                <a:alpha val="88000"/>
              </a:srgbClr>
            </a:solidFill>
          </a:ln>
        </p:spPr>
        <p:txBody>
          <a:bodyPr lIns="45719" rIns="45719" anchor="ctr"/>
          <a:lstStyle/>
          <a:p>
            <a:pPr algn="ctr">
              <a:defRPr>
                <a:solidFill>
                  <a:srgbClr val="FFFFFF"/>
                </a:solidFill>
              </a:defRPr>
            </a:pPr>
          </a:p>
        </p:txBody>
      </p:sp>
      <p:sp>
        <p:nvSpPr>
          <p:cNvPr id="52" name="Rectangle 9"/>
          <p:cNvSpPr/>
          <p:nvPr/>
        </p:nvSpPr>
        <p:spPr>
          <a:xfrm>
            <a:off x="616743" y="2163438"/>
            <a:ext cx="3749042" cy="12701"/>
          </a:xfrm>
          <a:prstGeom prst="rect">
            <a:avLst/>
          </a:prstGeom>
          <a:solidFill>
            <a:schemeClr val="accent1"/>
          </a:solidFill>
          <a:ln w="12700">
            <a:miter lim="400000"/>
          </a:ln>
          <a:effectLst>
            <a:outerShdw sx="100000" sy="100000" kx="0" ky="0" algn="b" rotWithShape="0" blurRad="12700" dist="12900" dir="5400000">
              <a:srgbClr val="000000">
                <a:alpha val="75000"/>
              </a:srgbClr>
            </a:outerShdw>
          </a:effectLst>
        </p:spPr>
        <p:txBody>
          <a:bodyPr lIns="45719" rIns="45719" anchor="b"/>
          <a:lstStyle/>
          <a:p>
            <a:pPr algn="ctr">
              <a:defRPr>
                <a:solidFill>
                  <a:srgbClr val="FFFFFF"/>
                </a:solidFill>
              </a:defRPr>
            </a:pPr>
          </a:p>
        </p:txBody>
      </p:sp>
      <p:sp>
        <p:nvSpPr>
          <p:cNvPr id="53" name="Rectangle 10"/>
          <p:cNvSpPr/>
          <p:nvPr/>
        </p:nvSpPr>
        <p:spPr>
          <a:xfrm>
            <a:off x="4800600" y="2163438"/>
            <a:ext cx="3749041" cy="12701"/>
          </a:xfrm>
          <a:prstGeom prst="rect">
            <a:avLst/>
          </a:prstGeom>
          <a:solidFill>
            <a:schemeClr val="accent1"/>
          </a:solidFill>
          <a:ln w="12700">
            <a:miter lim="400000"/>
          </a:ln>
          <a:effectLst>
            <a:outerShdw sx="100000" sy="100000" kx="0" ky="0" algn="b" rotWithShape="0" blurRad="12700" dist="12900" dir="5400000">
              <a:srgbClr val="000000">
                <a:alpha val="75000"/>
              </a:srgbClr>
            </a:outerShdw>
          </a:effectLst>
        </p:spPr>
        <p:txBody>
          <a:bodyPr lIns="45719" rIns="45719" anchor="b"/>
          <a:lstStyle/>
          <a:p>
            <a:pPr algn="ctr">
              <a:defRPr>
                <a:solidFill>
                  <a:srgbClr val="FFFFFF"/>
                </a:solidFill>
              </a:defRPr>
            </a:pPr>
          </a:p>
        </p:txBody>
      </p:sp>
      <p:sp>
        <p:nvSpPr>
          <p:cNvPr id="54" name="Text názvu"/>
          <p:cNvSpPr txBox="1"/>
          <p:nvPr>
            <p:ph type="title"/>
          </p:nvPr>
        </p:nvSpPr>
        <p:spPr>
          <a:xfrm>
            <a:off x="457200" y="251947"/>
            <a:ext cx="8229600" cy="1143001"/>
          </a:xfrm>
          <a:prstGeom prst="rect">
            <a:avLst/>
          </a:prstGeom>
        </p:spPr>
        <p:txBody>
          <a:bodyPr/>
          <a:lstStyle/>
          <a:p>
            <a:pPr/>
            <a:r>
              <a:t>Text názvu</a:t>
            </a:r>
          </a:p>
        </p:txBody>
      </p:sp>
      <p:sp>
        <p:nvSpPr>
          <p:cNvPr id="55" name="Text úrovne 1…"/>
          <p:cNvSpPr txBox="1"/>
          <p:nvPr>
            <p:ph type="body" sz="quarter" idx="1"/>
          </p:nvPr>
        </p:nvSpPr>
        <p:spPr>
          <a:xfrm>
            <a:off x="457200" y="1535112"/>
            <a:ext cx="4040188" cy="639763"/>
          </a:xfrm>
          <a:prstGeom prst="rect">
            <a:avLst/>
          </a:prstGeom>
        </p:spPr>
        <p:txBody>
          <a:bodyPr anchor="b"/>
          <a:lstStyle>
            <a:lvl1pPr marL="0" indent="91439">
              <a:buClrTx/>
              <a:buSzTx/>
              <a:buNone/>
              <a:defRPr cap="all" sz="2200"/>
            </a:lvl1pPr>
            <a:lvl2pPr marL="0" indent="411480">
              <a:buClrTx/>
              <a:buSzTx/>
              <a:buNone/>
              <a:defRPr cap="all" sz="2200"/>
            </a:lvl2pPr>
            <a:lvl3pPr marL="0" indent="630936">
              <a:buClrTx/>
              <a:buSzTx/>
              <a:buNone/>
              <a:defRPr cap="all" sz="2200"/>
            </a:lvl3pPr>
            <a:lvl4pPr marL="0" indent="822959">
              <a:buClrTx/>
              <a:buSzTx/>
              <a:buNone/>
              <a:defRPr cap="all" sz="2200"/>
            </a:lvl4pPr>
            <a:lvl5pPr marL="0" indent="1005839">
              <a:buClrTx/>
              <a:buSzTx/>
              <a:buNone/>
              <a:defRPr cap="all" sz="2200"/>
            </a:lvl5pPr>
          </a:lstStyle>
          <a:p>
            <a:pPr/>
            <a:r>
              <a:t>Text úrovne 1</a:t>
            </a:r>
          </a:p>
          <a:p>
            <a:pPr lvl="1"/>
            <a:r>
              <a:t>Text úrovne 2</a:t>
            </a:r>
          </a:p>
          <a:p>
            <a:pPr lvl="2"/>
            <a:r>
              <a:t>Text úrovne 3</a:t>
            </a:r>
          </a:p>
          <a:p>
            <a:pPr lvl="3"/>
            <a:r>
              <a:t>Text úrovne 4</a:t>
            </a:r>
          </a:p>
          <a:p>
            <a:pPr lvl="4"/>
            <a:r>
              <a:t>Text úrovne 5</a:t>
            </a:r>
          </a:p>
        </p:txBody>
      </p:sp>
      <p:sp>
        <p:nvSpPr>
          <p:cNvPr id="56" name="Text Placeholder 3"/>
          <p:cNvSpPr/>
          <p:nvPr>
            <p:ph type="body" sz="quarter" idx="21"/>
          </p:nvPr>
        </p:nvSpPr>
        <p:spPr>
          <a:xfrm>
            <a:off x="4645025" y="1535112"/>
            <a:ext cx="4041775" cy="639763"/>
          </a:xfrm>
          <a:prstGeom prst="rect">
            <a:avLst/>
          </a:prstGeom>
        </p:spPr>
        <p:txBody>
          <a:bodyPr anchor="b"/>
          <a:lstStyle/>
          <a:p>
            <a:pPr marL="0" indent="91439">
              <a:buClrTx/>
              <a:buSzTx/>
              <a:buNone/>
              <a:defRPr cap="all" sz="2200"/>
            </a:pPr>
          </a:p>
        </p:txBody>
      </p:sp>
      <p:sp>
        <p:nvSpPr>
          <p:cNvPr id="57" name="Číslo snímky"/>
          <p:cNvSpPr txBox="1"/>
          <p:nvPr>
            <p:ph type="sldNum" sz="quarter" idx="2"/>
          </p:nvPr>
        </p:nvSpPr>
        <p:spPr>
          <a:xfrm>
            <a:off x="8762706" y="6505697"/>
            <a:ext cx="342663" cy="29206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64" name="Text názvu"/>
          <p:cNvSpPr txBox="1"/>
          <p:nvPr>
            <p:ph type="title"/>
          </p:nvPr>
        </p:nvSpPr>
        <p:spPr>
          <a:xfrm>
            <a:off x="457200" y="253217"/>
            <a:ext cx="8229600" cy="1143001"/>
          </a:xfrm>
          <a:prstGeom prst="rect">
            <a:avLst/>
          </a:prstGeom>
        </p:spPr>
        <p:txBody>
          <a:bodyPr/>
          <a:lstStyle/>
          <a:p>
            <a:pPr/>
            <a:r>
              <a:t>Text názvu</a:t>
            </a:r>
          </a:p>
        </p:txBody>
      </p:sp>
      <p:sp>
        <p:nvSpPr>
          <p:cNvPr id="65" name="Číslo snímky"/>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72" name="Round Diagonal Corner Rectangle 6"/>
          <p:cNvSpPr/>
          <p:nvPr/>
        </p:nvSpPr>
        <p:spPr>
          <a:xfrm>
            <a:off x="164592" y="147085"/>
            <a:ext cx="8810846" cy="65653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0" y="0"/>
                </a:moveTo>
                <a:lnTo>
                  <a:pt x="21600" y="0"/>
                </a:lnTo>
                <a:lnTo>
                  <a:pt x="21600" y="19050"/>
                </a:lnTo>
                <a:cubicBezTo>
                  <a:pt x="21600" y="20458"/>
                  <a:pt x="20749" y="21600"/>
                  <a:pt x="19700" y="21600"/>
                </a:cubicBezTo>
                <a:lnTo>
                  <a:pt x="0" y="21600"/>
                </a:lnTo>
                <a:lnTo>
                  <a:pt x="0" y="2550"/>
                </a:lnTo>
                <a:cubicBezTo>
                  <a:pt x="0" y="1142"/>
                  <a:pt x="851" y="0"/>
                  <a:pt x="1900" y="0"/>
                </a:cubicBezTo>
                <a:close/>
              </a:path>
            </a:pathLst>
          </a:custGeom>
          <a:solidFill>
            <a:srgbClr val="878A79">
              <a:alpha val="64999"/>
            </a:srgbClr>
          </a:solidFill>
          <a:ln w="11000" cap="rnd">
            <a:solidFill>
              <a:srgbClr val="9C9F8D">
                <a:alpha val="88000"/>
              </a:srgbClr>
            </a:solidFill>
          </a:ln>
        </p:spPr>
        <p:txBody>
          <a:bodyPr lIns="45719" rIns="45719" anchor="ctr"/>
          <a:lstStyle/>
          <a:p>
            <a:pPr algn="ctr">
              <a:defRPr>
                <a:solidFill>
                  <a:srgbClr val="FFFFFF"/>
                </a:solidFill>
              </a:defRPr>
            </a:pPr>
          </a:p>
        </p:txBody>
      </p:sp>
      <p:sp>
        <p:nvSpPr>
          <p:cNvPr id="73" name="Číslo snímky"/>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with Caption">
    <p:bg>
      <p:bgPr>
        <a:solidFill>
          <a:srgbClr val="676A55"/>
        </a:solidFill>
      </p:bgPr>
    </p:bg>
    <p:spTree>
      <p:nvGrpSpPr>
        <p:cNvPr id="1" name=""/>
        <p:cNvGrpSpPr/>
        <p:nvPr/>
      </p:nvGrpSpPr>
      <p:grpSpPr>
        <a:xfrm>
          <a:off x="0" y="0"/>
          <a:ext cx="0" cy="0"/>
          <a:chOff x="0" y="0"/>
          <a:chExt cx="0" cy="0"/>
        </a:xfrm>
      </p:grpSpPr>
      <p:sp>
        <p:nvSpPr>
          <p:cNvPr id="80" name="Rectangle 7"/>
          <p:cNvSpPr/>
          <p:nvPr/>
        </p:nvSpPr>
        <p:spPr>
          <a:xfrm>
            <a:off x="5057552" y="1055877"/>
            <a:ext cx="3749041" cy="12701"/>
          </a:xfrm>
          <a:prstGeom prst="rect">
            <a:avLst/>
          </a:prstGeom>
          <a:solidFill>
            <a:schemeClr val="accent1"/>
          </a:solidFill>
          <a:ln w="12700">
            <a:miter lim="400000"/>
          </a:ln>
          <a:effectLst>
            <a:outerShdw sx="100000" sy="100000" kx="0" ky="0" algn="b" rotWithShape="0" blurRad="12700" dist="12900" dir="5400000">
              <a:srgbClr val="000000">
                <a:alpha val="75000"/>
              </a:srgbClr>
            </a:outerShdw>
          </a:effectLst>
        </p:spPr>
        <p:txBody>
          <a:bodyPr lIns="45719" rIns="45719" anchor="ctr"/>
          <a:lstStyle/>
          <a:p>
            <a:pPr algn="ctr">
              <a:defRPr>
                <a:solidFill>
                  <a:srgbClr val="FFFFFF"/>
                </a:solidFill>
              </a:defRPr>
            </a:pPr>
          </a:p>
        </p:txBody>
      </p:sp>
      <p:sp>
        <p:nvSpPr>
          <p:cNvPr id="81" name="Text názvu"/>
          <p:cNvSpPr txBox="1"/>
          <p:nvPr>
            <p:ph type="title"/>
          </p:nvPr>
        </p:nvSpPr>
        <p:spPr>
          <a:xfrm>
            <a:off x="4963135" y="304800"/>
            <a:ext cx="3931921" cy="762000"/>
          </a:xfrm>
          <a:prstGeom prst="rect">
            <a:avLst/>
          </a:prstGeom>
        </p:spPr>
        <p:txBody>
          <a:bodyPr/>
          <a:lstStyle>
            <a:lvl1pPr indent="0">
              <a:defRPr sz="2000">
                <a:latin typeface="Rockwell Bold"/>
                <a:ea typeface="Rockwell Bold"/>
                <a:cs typeface="Rockwell Bold"/>
                <a:sym typeface="Rockwell Bold"/>
              </a:defRPr>
            </a:lvl1pPr>
          </a:lstStyle>
          <a:p>
            <a:pPr/>
            <a:r>
              <a:t>Text názvu</a:t>
            </a:r>
          </a:p>
        </p:txBody>
      </p:sp>
      <p:sp>
        <p:nvSpPr>
          <p:cNvPr id="82" name="Text úrovne 1…"/>
          <p:cNvSpPr txBox="1"/>
          <p:nvPr>
            <p:ph type="body" sz="quarter" idx="1"/>
          </p:nvPr>
        </p:nvSpPr>
        <p:spPr>
          <a:xfrm>
            <a:off x="4963135" y="1107560"/>
            <a:ext cx="3931921" cy="1066801"/>
          </a:xfrm>
          <a:prstGeom prst="rect">
            <a:avLst/>
          </a:prstGeom>
        </p:spPr>
        <p:txBody>
          <a:bodyPr/>
          <a:lstStyle>
            <a:lvl1pPr marL="0" indent="0" algn="r">
              <a:buClrTx/>
              <a:buSzTx/>
              <a:buNone/>
              <a:defRPr sz="1400"/>
            </a:lvl1pPr>
            <a:lvl2pPr marL="0" indent="411480" algn="r">
              <a:buClrTx/>
              <a:buSzTx/>
              <a:buNone/>
              <a:defRPr sz="1400"/>
            </a:lvl2pPr>
            <a:lvl3pPr marL="0" indent="630936" algn="r">
              <a:buClrTx/>
              <a:buSzTx/>
              <a:buNone/>
              <a:defRPr sz="1400"/>
            </a:lvl3pPr>
            <a:lvl4pPr marL="0" indent="822959" algn="r">
              <a:buClrTx/>
              <a:buSzTx/>
              <a:buNone/>
              <a:defRPr sz="1400"/>
            </a:lvl4pPr>
            <a:lvl5pPr marL="0" indent="1005839" algn="r">
              <a:buClrTx/>
              <a:buSzTx/>
              <a:buNone/>
              <a:defRPr sz="1400"/>
            </a:lvl5pPr>
          </a:lstStyle>
          <a:p>
            <a:pPr/>
            <a:r>
              <a:t>Text úrovne 1</a:t>
            </a:r>
          </a:p>
          <a:p>
            <a:pPr lvl="1"/>
            <a:r>
              <a:t>Text úrovne 2</a:t>
            </a:r>
          </a:p>
          <a:p>
            <a:pPr lvl="2"/>
            <a:r>
              <a:t>Text úrovne 3</a:t>
            </a:r>
          </a:p>
          <a:p>
            <a:pPr lvl="3"/>
            <a:r>
              <a:t>Text úrovne 4</a:t>
            </a:r>
          </a:p>
          <a:p>
            <a:pPr lvl="4"/>
            <a:r>
              <a:t>Text úrovne 5</a:t>
            </a:r>
          </a:p>
        </p:txBody>
      </p:sp>
      <p:sp>
        <p:nvSpPr>
          <p:cNvPr id="83" name="Číslo snímky"/>
          <p:cNvSpPr txBox="1"/>
          <p:nvPr>
            <p:ph type="sldNum" sz="quarter" idx="2"/>
          </p:nvPr>
        </p:nvSpPr>
        <p:spPr>
          <a:xfrm>
            <a:off x="8760577" y="6504799"/>
            <a:ext cx="342663" cy="2920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icture with Caption">
    <p:spTree>
      <p:nvGrpSpPr>
        <p:cNvPr id="1" name=""/>
        <p:cNvGrpSpPr/>
        <p:nvPr/>
      </p:nvGrpSpPr>
      <p:grpSpPr>
        <a:xfrm>
          <a:off x="0" y="0"/>
          <a:ext cx="0" cy="0"/>
          <a:chOff x="0" y="0"/>
          <a:chExt cx="0" cy="0"/>
        </a:xfrm>
      </p:grpSpPr>
      <p:sp>
        <p:nvSpPr>
          <p:cNvPr id="90" name="Text názvu"/>
          <p:cNvSpPr txBox="1"/>
          <p:nvPr>
            <p:ph type="title"/>
          </p:nvPr>
        </p:nvSpPr>
        <p:spPr>
          <a:xfrm>
            <a:off x="3040442" y="4724400"/>
            <a:ext cx="5486401" cy="664536"/>
          </a:xfrm>
          <a:prstGeom prst="rect">
            <a:avLst/>
          </a:prstGeom>
        </p:spPr>
        <p:txBody>
          <a:bodyPr/>
          <a:lstStyle>
            <a:lvl1pPr indent="0">
              <a:defRPr sz="2000">
                <a:latin typeface="Rockwell Bold"/>
                <a:ea typeface="Rockwell Bold"/>
                <a:cs typeface="Rockwell Bold"/>
                <a:sym typeface="Rockwell Bold"/>
              </a:defRPr>
            </a:lvl1pPr>
          </a:lstStyle>
          <a:p>
            <a:pPr/>
            <a:r>
              <a:t>Text názvu</a:t>
            </a:r>
          </a:p>
        </p:txBody>
      </p:sp>
      <p:sp>
        <p:nvSpPr>
          <p:cNvPr id="91" name="Text úrovne 1…"/>
          <p:cNvSpPr txBox="1"/>
          <p:nvPr>
            <p:ph type="body" sz="quarter" idx="1"/>
          </p:nvPr>
        </p:nvSpPr>
        <p:spPr>
          <a:xfrm>
            <a:off x="3040442" y="5388936"/>
            <a:ext cx="5486401" cy="912256"/>
          </a:xfrm>
          <a:prstGeom prst="rect">
            <a:avLst/>
          </a:prstGeom>
        </p:spPr>
        <p:txBody>
          <a:bodyPr/>
          <a:lstStyle>
            <a:lvl1pPr marL="0" indent="0" algn="r">
              <a:buClrTx/>
              <a:buSzTx/>
              <a:buNone/>
              <a:defRPr sz="1400"/>
            </a:lvl1pPr>
            <a:lvl2pPr marL="678180" indent="-266700" algn="r">
              <a:buClrTx/>
              <a:defRPr sz="1400"/>
            </a:lvl2pPr>
            <a:lvl3pPr marL="899769" indent="-268833" algn="r">
              <a:buClrTx/>
              <a:defRPr sz="1400"/>
            </a:lvl3pPr>
            <a:lvl4pPr marL="1107439" indent="-284480" algn="r">
              <a:buClrTx/>
              <a:defRPr sz="1400"/>
            </a:lvl4pPr>
            <a:lvl5pPr marL="1290319" indent="-284480" algn="r">
              <a:buClrTx/>
              <a:defRPr sz="1400"/>
            </a:lvl5pPr>
          </a:lstStyle>
          <a:p>
            <a:pPr/>
            <a:r>
              <a:t>Text úrovne 1</a:t>
            </a:r>
          </a:p>
          <a:p>
            <a:pPr lvl="1"/>
            <a:r>
              <a:t>Text úrovne 2</a:t>
            </a:r>
          </a:p>
          <a:p>
            <a:pPr lvl="2"/>
            <a:r>
              <a:t>Text úrovne 3</a:t>
            </a:r>
          </a:p>
          <a:p>
            <a:pPr lvl="3"/>
            <a:r>
              <a:t>Text úrovne 4</a:t>
            </a:r>
          </a:p>
          <a:p>
            <a:pPr lvl="4"/>
            <a:r>
              <a:t>Text úrovne 5</a:t>
            </a:r>
          </a:p>
        </p:txBody>
      </p:sp>
      <p:sp>
        <p:nvSpPr>
          <p:cNvPr id="92" name="Picture Placeholder 12"/>
          <p:cNvSpPr/>
          <p:nvPr>
            <p:ph type="pic" idx="21"/>
          </p:nvPr>
        </p:nvSpPr>
        <p:spPr>
          <a:xfrm>
            <a:off x="304800" y="249863"/>
            <a:ext cx="8534400" cy="4343401"/>
          </a:xfrm>
          <a:prstGeom prst="rect">
            <a:avLst/>
          </a:prstGeom>
          <a:ln w="11000" cap="rnd">
            <a:solidFill>
              <a:srgbClr val="9C9F8D">
                <a:alpha val="88000"/>
              </a:srgbClr>
            </a:solidFill>
            <a:round/>
          </a:ln>
        </p:spPr>
        <p:txBody>
          <a:bodyPr lIns="91439" rIns="91439">
            <a:noAutofit/>
          </a:bodyPr>
          <a:lstStyle/>
          <a:p>
            <a:pPr/>
          </a:p>
        </p:txBody>
      </p:sp>
      <p:sp>
        <p:nvSpPr>
          <p:cNvPr id="93" name="Číslo snímky"/>
          <p:cNvSpPr txBox="1"/>
          <p:nvPr>
            <p:ph type="sldNum" sz="quarter" idx="2"/>
          </p:nvPr>
        </p:nvSpPr>
        <p:spPr>
          <a:xfrm>
            <a:off x="8760577" y="6500133"/>
            <a:ext cx="342663" cy="29206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 name="Round Diagonal Corner Rectangle 6"/>
          <p:cNvSpPr/>
          <p:nvPr/>
        </p:nvSpPr>
        <p:spPr>
          <a:xfrm>
            <a:off x="164592" y="147085"/>
            <a:ext cx="8810846" cy="65653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0" y="0"/>
                </a:moveTo>
                <a:lnTo>
                  <a:pt x="21600" y="0"/>
                </a:lnTo>
                <a:lnTo>
                  <a:pt x="21600" y="19050"/>
                </a:lnTo>
                <a:cubicBezTo>
                  <a:pt x="21600" y="20458"/>
                  <a:pt x="20749" y="21600"/>
                  <a:pt x="19700" y="21600"/>
                </a:cubicBezTo>
                <a:lnTo>
                  <a:pt x="0" y="21600"/>
                </a:lnTo>
                <a:lnTo>
                  <a:pt x="0" y="2550"/>
                </a:lnTo>
                <a:cubicBezTo>
                  <a:pt x="0" y="1142"/>
                  <a:pt x="851" y="0"/>
                  <a:pt x="1900" y="0"/>
                </a:cubicBezTo>
                <a:close/>
              </a:path>
            </a:pathLst>
          </a:custGeom>
          <a:solidFill>
            <a:srgbClr val="878A79">
              <a:alpha val="64999"/>
            </a:srgbClr>
          </a:solidFill>
          <a:ln w="11000" cap="rnd">
            <a:solidFill>
              <a:srgbClr val="9C9F8D">
                <a:alpha val="88000"/>
              </a:srgbClr>
            </a:solidFill>
          </a:ln>
        </p:spPr>
        <p:txBody>
          <a:bodyPr lIns="45719" rIns="45719" anchor="ctr"/>
          <a:lstStyle/>
          <a:p>
            <a:pPr algn="ctr">
              <a:defRPr>
                <a:solidFill>
                  <a:srgbClr val="FFFFFF"/>
                </a:solidFill>
              </a:defRPr>
            </a:pPr>
          </a:p>
        </p:txBody>
      </p:sp>
      <p:sp>
        <p:nvSpPr>
          <p:cNvPr id="3" name="Rectangle 6"/>
          <p:cNvSpPr/>
          <p:nvPr/>
        </p:nvSpPr>
        <p:spPr>
          <a:xfrm>
            <a:off x="588391" y="1422810"/>
            <a:ext cx="8001001" cy="12701"/>
          </a:xfrm>
          <a:prstGeom prst="rect">
            <a:avLst/>
          </a:prstGeom>
          <a:solidFill>
            <a:schemeClr val="accent1"/>
          </a:solidFill>
          <a:ln w="12700">
            <a:miter lim="400000"/>
          </a:ln>
          <a:effectLst>
            <a:outerShdw sx="100000" sy="100000" kx="0" ky="0" algn="b" rotWithShape="0" blurRad="12700" dist="12900" dir="5400000">
              <a:srgbClr val="000000">
                <a:alpha val="75000"/>
              </a:srgbClr>
            </a:outerShdw>
          </a:effectLst>
        </p:spPr>
        <p:txBody>
          <a:bodyPr lIns="45719" rIns="45719" anchor="ctr"/>
          <a:lstStyle/>
          <a:p>
            <a:pPr algn="ctr">
              <a:defRPr>
                <a:solidFill>
                  <a:srgbClr val="FFFFFF"/>
                </a:solidFill>
              </a:defRPr>
            </a:pPr>
          </a:p>
        </p:txBody>
      </p:sp>
      <p:sp>
        <p:nvSpPr>
          <p:cNvPr id="4" name="Text názvu"/>
          <p:cNvSpPr txBox="1"/>
          <p:nvPr>
            <p:ph type="title"/>
          </p:nvPr>
        </p:nvSpPr>
        <p:spPr>
          <a:xfrm>
            <a:off x="457200" y="253536"/>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p>
            <a:pPr/>
            <a:r>
              <a:t>Text názvu</a:t>
            </a:r>
          </a:p>
        </p:txBody>
      </p:sp>
      <p:sp>
        <p:nvSpPr>
          <p:cNvPr id="5" name="Text úrovne 1…"/>
          <p:cNvSpPr txBox="1"/>
          <p:nvPr>
            <p:ph type="body" idx="1"/>
          </p:nvPr>
        </p:nvSpPr>
        <p:spPr>
          <a:xfrm>
            <a:off x="457200" y="1646236"/>
            <a:ext cx="8229600" cy="4526281"/>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Text úrovne 1</a:t>
            </a:r>
          </a:p>
          <a:p>
            <a:pPr lvl="1"/>
            <a:r>
              <a:t>Text úrovne 2</a:t>
            </a:r>
          </a:p>
          <a:p>
            <a:pPr lvl="2"/>
            <a:r>
              <a:t>Text úrovne 3</a:t>
            </a:r>
          </a:p>
          <a:p>
            <a:pPr lvl="3"/>
            <a:r>
              <a:t>Text úrovne 4</a:t>
            </a:r>
          </a:p>
          <a:p>
            <a:pPr lvl="4"/>
            <a:r>
              <a:t>Text úrovne 5</a:t>
            </a:r>
          </a:p>
        </p:txBody>
      </p:sp>
      <p:sp>
        <p:nvSpPr>
          <p:cNvPr id="6" name="Číslo snímky"/>
          <p:cNvSpPr txBox="1"/>
          <p:nvPr>
            <p:ph type="sldNum" sz="quarter" idx="2"/>
          </p:nvPr>
        </p:nvSpPr>
        <p:spPr>
          <a:xfrm>
            <a:off x="8760577" y="6505697"/>
            <a:ext cx="342663" cy="292062"/>
          </a:xfrm>
          <a:prstGeom prst="rect">
            <a:avLst/>
          </a:prstGeom>
          <a:ln w="12700">
            <a:miter lim="400000"/>
          </a:ln>
        </p:spPr>
        <p:txBody>
          <a:bodyPr wrap="none" lIns="45719" rIns="45719" anchor="ctr">
            <a:spAutoFit/>
          </a:bodyPr>
          <a:lstStyle>
            <a:lvl1pPr algn="r">
              <a:defRPr sz="1600">
                <a:solidFill>
                  <a:srgbClr val="DFE0D4"/>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transition xmlns:p14="http://schemas.microsoft.com/office/powerpoint/2010/main" spd="med" advClick="1"/>
  <p:txStyles>
    <p:titleStyle>
      <a:lvl1pPr marL="0" marR="0" indent="54864" algn="r" defTabSz="914400" rtl="0" latinLnBrk="0">
        <a:lnSpc>
          <a:spcPct val="100000"/>
        </a:lnSpc>
        <a:spcBef>
          <a:spcPts val="0"/>
        </a:spcBef>
        <a:spcAft>
          <a:spcPts val="0"/>
        </a:spcAft>
        <a:buClrTx/>
        <a:buSzTx/>
        <a:buFontTx/>
        <a:buNone/>
        <a:tabLst/>
        <a:defRPr b="0" baseline="0" cap="none" i="0" spc="0" strike="noStrike" sz="4600" u="none">
          <a:solidFill>
            <a:srgbClr val="E7E9CA"/>
          </a:solidFill>
          <a:effectLst>
            <a:outerShdw sx="100000" sy="100000" kx="0" ky="0" algn="b" rotWithShape="0" blurRad="38100" dist="25500" dir="5400000">
              <a:srgbClr val="000000">
                <a:alpha val="75000"/>
              </a:srgbClr>
            </a:outerShdw>
          </a:effectLst>
          <a:uFillTx/>
          <a:latin typeface="Rockwell"/>
          <a:ea typeface="Rockwell"/>
          <a:cs typeface="Rockwell"/>
          <a:sym typeface="Rockwell"/>
        </a:defRPr>
      </a:lvl1pPr>
      <a:lvl2pPr marL="0" marR="0" indent="0" algn="r" defTabSz="914400" rtl="0" latinLnBrk="0">
        <a:lnSpc>
          <a:spcPct val="100000"/>
        </a:lnSpc>
        <a:spcBef>
          <a:spcPts val="0"/>
        </a:spcBef>
        <a:spcAft>
          <a:spcPts val="0"/>
        </a:spcAft>
        <a:buClrTx/>
        <a:buSzTx/>
        <a:buFontTx/>
        <a:buNone/>
        <a:tabLst/>
        <a:defRPr b="0" baseline="0" cap="none" i="0" spc="0" strike="noStrike" sz="4600" u="none">
          <a:solidFill>
            <a:srgbClr val="E7E9CA"/>
          </a:solidFill>
          <a:effectLst>
            <a:outerShdw sx="100000" sy="100000" kx="0" ky="0" algn="b" rotWithShape="0" blurRad="38100" dist="25500" dir="5400000">
              <a:srgbClr val="000000">
                <a:alpha val="75000"/>
              </a:srgbClr>
            </a:outerShdw>
          </a:effectLst>
          <a:uFillTx/>
          <a:latin typeface="Rockwell"/>
          <a:ea typeface="Rockwell"/>
          <a:cs typeface="Rockwell"/>
          <a:sym typeface="Rockwell"/>
        </a:defRPr>
      </a:lvl2pPr>
      <a:lvl3pPr marL="0" marR="0" indent="0" algn="r" defTabSz="914400" rtl="0" latinLnBrk="0">
        <a:lnSpc>
          <a:spcPct val="100000"/>
        </a:lnSpc>
        <a:spcBef>
          <a:spcPts val="0"/>
        </a:spcBef>
        <a:spcAft>
          <a:spcPts val="0"/>
        </a:spcAft>
        <a:buClrTx/>
        <a:buSzTx/>
        <a:buFontTx/>
        <a:buNone/>
        <a:tabLst/>
        <a:defRPr b="0" baseline="0" cap="none" i="0" spc="0" strike="noStrike" sz="4600" u="none">
          <a:solidFill>
            <a:srgbClr val="E7E9CA"/>
          </a:solidFill>
          <a:effectLst>
            <a:outerShdw sx="100000" sy="100000" kx="0" ky="0" algn="b" rotWithShape="0" blurRad="38100" dist="25500" dir="5400000">
              <a:srgbClr val="000000">
                <a:alpha val="75000"/>
              </a:srgbClr>
            </a:outerShdw>
          </a:effectLst>
          <a:uFillTx/>
          <a:latin typeface="Rockwell"/>
          <a:ea typeface="Rockwell"/>
          <a:cs typeface="Rockwell"/>
          <a:sym typeface="Rockwell"/>
        </a:defRPr>
      </a:lvl3pPr>
      <a:lvl4pPr marL="0" marR="0" indent="0" algn="r" defTabSz="914400" rtl="0" latinLnBrk="0">
        <a:lnSpc>
          <a:spcPct val="100000"/>
        </a:lnSpc>
        <a:spcBef>
          <a:spcPts val="0"/>
        </a:spcBef>
        <a:spcAft>
          <a:spcPts val="0"/>
        </a:spcAft>
        <a:buClrTx/>
        <a:buSzTx/>
        <a:buFontTx/>
        <a:buNone/>
        <a:tabLst/>
        <a:defRPr b="0" baseline="0" cap="none" i="0" spc="0" strike="noStrike" sz="4600" u="none">
          <a:solidFill>
            <a:srgbClr val="E7E9CA"/>
          </a:solidFill>
          <a:effectLst>
            <a:outerShdw sx="100000" sy="100000" kx="0" ky="0" algn="b" rotWithShape="0" blurRad="38100" dist="25500" dir="5400000">
              <a:srgbClr val="000000">
                <a:alpha val="75000"/>
              </a:srgbClr>
            </a:outerShdw>
          </a:effectLst>
          <a:uFillTx/>
          <a:latin typeface="Rockwell"/>
          <a:ea typeface="Rockwell"/>
          <a:cs typeface="Rockwell"/>
          <a:sym typeface="Rockwell"/>
        </a:defRPr>
      </a:lvl4pPr>
      <a:lvl5pPr marL="0" marR="0" indent="0" algn="r" defTabSz="914400" rtl="0" latinLnBrk="0">
        <a:lnSpc>
          <a:spcPct val="100000"/>
        </a:lnSpc>
        <a:spcBef>
          <a:spcPts val="0"/>
        </a:spcBef>
        <a:spcAft>
          <a:spcPts val="0"/>
        </a:spcAft>
        <a:buClrTx/>
        <a:buSzTx/>
        <a:buFontTx/>
        <a:buNone/>
        <a:tabLst/>
        <a:defRPr b="0" baseline="0" cap="none" i="0" spc="0" strike="noStrike" sz="4600" u="none">
          <a:solidFill>
            <a:srgbClr val="E7E9CA"/>
          </a:solidFill>
          <a:effectLst>
            <a:outerShdw sx="100000" sy="100000" kx="0" ky="0" algn="b" rotWithShape="0" blurRad="38100" dist="25500" dir="5400000">
              <a:srgbClr val="000000">
                <a:alpha val="75000"/>
              </a:srgbClr>
            </a:outerShdw>
          </a:effectLst>
          <a:uFillTx/>
          <a:latin typeface="Rockwell"/>
          <a:ea typeface="Rockwell"/>
          <a:cs typeface="Rockwell"/>
          <a:sym typeface="Rockwell"/>
        </a:defRPr>
      </a:lvl5pPr>
      <a:lvl6pPr marL="0" marR="0" indent="0" algn="r" defTabSz="914400" rtl="0" latinLnBrk="0">
        <a:lnSpc>
          <a:spcPct val="100000"/>
        </a:lnSpc>
        <a:spcBef>
          <a:spcPts val="0"/>
        </a:spcBef>
        <a:spcAft>
          <a:spcPts val="0"/>
        </a:spcAft>
        <a:buClrTx/>
        <a:buSzTx/>
        <a:buFontTx/>
        <a:buNone/>
        <a:tabLst/>
        <a:defRPr b="0" baseline="0" cap="none" i="0" spc="0" strike="noStrike" sz="4600" u="none">
          <a:solidFill>
            <a:srgbClr val="E7E9CA"/>
          </a:solidFill>
          <a:effectLst>
            <a:outerShdw sx="100000" sy="100000" kx="0" ky="0" algn="b" rotWithShape="0" blurRad="38100" dist="25500" dir="5400000">
              <a:srgbClr val="000000">
                <a:alpha val="75000"/>
              </a:srgbClr>
            </a:outerShdw>
          </a:effectLst>
          <a:uFillTx/>
          <a:latin typeface="Rockwell"/>
          <a:ea typeface="Rockwell"/>
          <a:cs typeface="Rockwell"/>
          <a:sym typeface="Rockwell"/>
        </a:defRPr>
      </a:lvl6pPr>
      <a:lvl7pPr marL="0" marR="0" indent="0" algn="r" defTabSz="914400" rtl="0" latinLnBrk="0">
        <a:lnSpc>
          <a:spcPct val="100000"/>
        </a:lnSpc>
        <a:spcBef>
          <a:spcPts val="0"/>
        </a:spcBef>
        <a:spcAft>
          <a:spcPts val="0"/>
        </a:spcAft>
        <a:buClrTx/>
        <a:buSzTx/>
        <a:buFontTx/>
        <a:buNone/>
        <a:tabLst/>
        <a:defRPr b="0" baseline="0" cap="none" i="0" spc="0" strike="noStrike" sz="4600" u="none">
          <a:solidFill>
            <a:srgbClr val="E7E9CA"/>
          </a:solidFill>
          <a:effectLst>
            <a:outerShdw sx="100000" sy="100000" kx="0" ky="0" algn="b" rotWithShape="0" blurRad="38100" dist="25500" dir="5400000">
              <a:srgbClr val="000000">
                <a:alpha val="75000"/>
              </a:srgbClr>
            </a:outerShdw>
          </a:effectLst>
          <a:uFillTx/>
          <a:latin typeface="Rockwell"/>
          <a:ea typeface="Rockwell"/>
          <a:cs typeface="Rockwell"/>
          <a:sym typeface="Rockwell"/>
        </a:defRPr>
      </a:lvl7pPr>
      <a:lvl8pPr marL="0" marR="0" indent="0" algn="r" defTabSz="914400" rtl="0" latinLnBrk="0">
        <a:lnSpc>
          <a:spcPct val="100000"/>
        </a:lnSpc>
        <a:spcBef>
          <a:spcPts val="0"/>
        </a:spcBef>
        <a:spcAft>
          <a:spcPts val="0"/>
        </a:spcAft>
        <a:buClrTx/>
        <a:buSzTx/>
        <a:buFontTx/>
        <a:buNone/>
        <a:tabLst/>
        <a:defRPr b="0" baseline="0" cap="none" i="0" spc="0" strike="noStrike" sz="4600" u="none">
          <a:solidFill>
            <a:srgbClr val="E7E9CA"/>
          </a:solidFill>
          <a:effectLst>
            <a:outerShdw sx="100000" sy="100000" kx="0" ky="0" algn="b" rotWithShape="0" blurRad="38100" dist="25500" dir="5400000">
              <a:srgbClr val="000000">
                <a:alpha val="75000"/>
              </a:srgbClr>
            </a:outerShdw>
          </a:effectLst>
          <a:uFillTx/>
          <a:latin typeface="Rockwell"/>
          <a:ea typeface="Rockwell"/>
          <a:cs typeface="Rockwell"/>
          <a:sym typeface="Rockwell"/>
        </a:defRPr>
      </a:lvl8pPr>
      <a:lvl9pPr marL="0" marR="0" indent="0" algn="r" defTabSz="914400" rtl="0" latinLnBrk="0">
        <a:lnSpc>
          <a:spcPct val="100000"/>
        </a:lnSpc>
        <a:spcBef>
          <a:spcPts val="0"/>
        </a:spcBef>
        <a:spcAft>
          <a:spcPts val="0"/>
        </a:spcAft>
        <a:buClrTx/>
        <a:buSzTx/>
        <a:buFontTx/>
        <a:buNone/>
        <a:tabLst/>
        <a:defRPr b="0" baseline="0" cap="none" i="0" spc="0" strike="noStrike" sz="4600" u="none">
          <a:solidFill>
            <a:srgbClr val="E7E9CA"/>
          </a:solidFill>
          <a:effectLst>
            <a:outerShdw sx="100000" sy="100000" kx="0" ky="0" algn="b" rotWithShape="0" blurRad="38100" dist="25500" dir="5400000">
              <a:srgbClr val="000000">
                <a:alpha val="75000"/>
              </a:srgbClr>
            </a:outerShdw>
          </a:effectLst>
          <a:uFillTx/>
          <a:latin typeface="Rockwell"/>
          <a:ea typeface="Rockwell"/>
          <a:cs typeface="Rockwell"/>
          <a:sym typeface="Rockwell"/>
        </a:defRPr>
      </a:lvl9pPr>
    </p:titleStyle>
    <p:bodyStyle>
      <a:lvl1pPr marL="292100" marR="0" indent="-292100" algn="l" defTabSz="914400" rtl="0" latinLnBrk="0">
        <a:lnSpc>
          <a:spcPct val="100000"/>
        </a:lnSpc>
        <a:spcBef>
          <a:spcPts val="0"/>
        </a:spcBef>
        <a:spcAft>
          <a:spcPts val="0"/>
        </a:spcAft>
        <a:buClr>
          <a:schemeClr val="accent1"/>
        </a:buClr>
        <a:buSzPct val="70000"/>
        <a:buFontTx/>
        <a:buChar char="⦿"/>
        <a:tabLst/>
        <a:defRPr b="0" baseline="0" cap="none" i="0" spc="0" strike="noStrike" sz="3200" u="none">
          <a:solidFill>
            <a:srgbClr val="FFFFFF"/>
          </a:solidFill>
          <a:uFillTx/>
          <a:latin typeface="Rockwell"/>
          <a:ea typeface="Rockwell"/>
          <a:cs typeface="Rockwell"/>
          <a:sym typeface="Rockwell"/>
        </a:defRPr>
      </a:lvl1pPr>
      <a:lvl2pPr marL="692833" marR="0" indent="-281353" algn="l" defTabSz="914400" rtl="0" latinLnBrk="0">
        <a:lnSpc>
          <a:spcPct val="100000"/>
        </a:lnSpc>
        <a:spcBef>
          <a:spcPts val="0"/>
        </a:spcBef>
        <a:spcAft>
          <a:spcPts val="0"/>
        </a:spcAft>
        <a:buClr>
          <a:schemeClr val="accent1"/>
        </a:buClr>
        <a:buSzPct val="90000"/>
        <a:buFontTx/>
        <a:buChar char="•"/>
        <a:tabLst/>
        <a:defRPr b="0" baseline="0" cap="none" i="0" spc="0" strike="noStrike" sz="3200" u="none">
          <a:solidFill>
            <a:srgbClr val="FFFFFF"/>
          </a:solidFill>
          <a:uFillTx/>
          <a:latin typeface="Rockwell"/>
          <a:ea typeface="Rockwell"/>
          <a:cs typeface="Rockwell"/>
          <a:sym typeface="Rockwell"/>
        </a:defRPr>
      </a:lvl2pPr>
      <a:lvl3pPr marL="898099" marR="0" indent="-267163" algn="l" defTabSz="914400" rtl="0" latinLnBrk="0">
        <a:lnSpc>
          <a:spcPct val="100000"/>
        </a:lnSpc>
        <a:spcBef>
          <a:spcPts val="0"/>
        </a:spcBef>
        <a:spcAft>
          <a:spcPts val="0"/>
        </a:spcAft>
        <a:buClr>
          <a:schemeClr val="accent1"/>
        </a:buClr>
        <a:buSzPct val="100000"/>
        <a:buFontTx/>
        <a:buChar char="●"/>
        <a:tabLst/>
        <a:defRPr b="0" baseline="0" cap="none" i="0" spc="0" strike="noStrike" sz="3200" u="none">
          <a:solidFill>
            <a:srgbClr val="FFFFFF"/>
          </a:solidFill>
          <a:uFillTx/>
          <a:latin typeface="Rockwell"/>
          <a:ea typeface="Rockwell"/>
          <a:cs typeface="Rockwell"/>
          <a:sym typeface="Rockwell"/>
        </a:defRPr>
      </a:lvl3pPr>
      <a:lvl4pPr marL="1115567" marR="0" indent="-292608" algn="l" defTabSz="914400" rtl="0" latinLnBrk="0">
        <a:lnSpc>
          <a:spcPct val="100000"/>
        </a:lnSpc>
        <a:spcBef>
          <a:spcPts val="0"/>
        </a:spcBef>
        <a:spcAft>
          <a:spcPts val="0"/>
        </a:spcAft>
        <a:buClr>
          <a:schemeClr val="accent1"/>
        </a:buClr>
        <a:buSzPct val="100000"/>
        <a:buFontTx/>
        <a:buChar char="●"/>
        <a:tabLst/>
        <a:defRPr b="0" baseline="0" cap="none" i="0" spc="0" strike="noStrike" sz="3200" u="none">
          <a:solidFill>
            <a:srgbClr val="FFFFFF"/>
          </a:solidFill>
          <a:uFillTx/>
          <a:latin typeface="Rockwell"/>
          <a:ea typeface="Rockwell"/>
          <a:cs typeface="Rockwell"/>
          <a:sym typeface="Rockwell"/>
        </a:defRPr>
      </a:lvl4pPr>
      <a:lvl5pPr marL="1313848" marR="0" indent="-308008" algn="l" defTabSz="914400" rtl="0" latinLnBrk="0">
        <a:lnSpc>
          <a:spcPct val="100000"/>
        </a:lnSpc>
        <a:spcBef>
          <a:spcPts val="0"/>
        </a:spcBef>
        <a:spcAft>
          <a:spcPts val="0"/>
        </a:spcAft>
        <a:buClr>
          <a:schemeClr val="accent1"/>
        </a:buClr>
        <a:buSzPct val="100000"/>
        <a:buFontTx/>
        <a:buChar char="●"/>
        <a:tabLst/>
        <a:defRPr b="0" baseline="0" cap="none" i="0" spc="0" strike="noStrike" sz="3200" u="none">
          <a:solidFill>
            <a:srgbClr val="FFFFFF"/>
          </a:solidFill>
          <a:uFillTx/>
          <a:latin typeface="Rockwell"/>
          <a:ea typeface="Rockwell"/>
          <a:cs typeface="Rockwell"/>
          <a:sym typeface="Rockwell"/>
        </a:defRPr>
      </a:lvl5pPr>
      <a:lvl6pPr marL="1506727" marR="0" indent="-308863" algn="l" defTabSz="914400" rtl="0" latinLnBrk="0">
        <a:lnSpc>
          <a:spcPct val="100000"/>
        </a:lnSpc>
        <a:spcBef>
          <a:spcPts val="0"/>
        </a:spcBef>
        <a:spcAft>
          <a:spcPts val="0"/>
        </a:spcAft>
        <a:buClr>
          <a:schemeClr val="accent1"/>
        </a:buClr>
        <a:buSzPct val="100000"/>
        <a:buFontTx/>
        <a:buChar char="●"/>
        <a:tabLst/>
        <a:defRPr b="0" baseline="0" cap="none" i="0" spc="0" strike="noStrike" sz="3200" u="none">
          <a:solidFill>
            <a:srgbClr val="FFFFFF"/>
          </a:solidFill>
          <a:uFillTx/>
          <a:latin typeface="Rockwell"/>
          <a:ea typeface="Rockwell"/>
          <a:cs typeface="Rockwell"/>
          <a:sym typeface="Rockwell"/>
        </a:defRPr>
      </a:lvl6pPr>
      <a:lvl7pPr marL="1728216" marR="0" indent="-347472" algn="l" defTabSz="914400" rtl="0" latinLnBrk="0">
        <a:lnSpc>
          <a:spcPct val="100000"/>
        </a:lnSpc>
        <a:spcBef>
          <a:spcPts val="0"/>
        </a:spcBef>
        <a:spcAft>
          <a:spcPts val="0"/>
        </a:spcAft>
        <a:buClr>
          <a:schemeClr val="accent1"/>
        </a:buClr>
        <a:buSzPct val="100000"/>
        <a:buFontTx/>
        <a:buChar char="●"/>
        <a:tabLst/>
        <a:defRPr b="0" baseline="0" cap="none" i="0" spc="0" strike="noStrike" sz="3200" u="none">
          <a:solidFill>
            <a:srgbClr val="FFFFFF"/>
          </a:solidFill>
          <a:uFillTx/>
          <a:latin typeface="Rockwell"/>
          <a:ea typeface="Rockwell"/>
          <a:cs typeface="Rockwell"/>
          <a:sym typeface="Rockwell"/>
        </a:defRPr>
      </a:lvl7pPr>
      <a:lvl8pPr marL="1911096" marR="0" indent="-347472" algn="l" defTabSz="914400" rtl="0" latinLnBrk="0">
        <a:lnSpc>
          <a:spcPct val="100000"/>
        </a:lnSpc>
        <a:spcBef>
          <a:spcPts val="0"/>
        </a:spcBef>
        <a:spcAft>
          <a:spcPts val="0"/>
        </a:spcAft>
        <a:buClr>
          <a:schemeClr val="accent1"/>
        </a:buClr>
        <a:buSzPct val="100000"/>
        <a:buFontTx/>
        <a:buChar char="●"/>
        <a:tabLst/>
        <a:defRPr b="0" baseline="0" cap="none" i="0" spc="0" strike="noStrike" sz="3200" u="none">
          <a:solidFill>
            <a:srgbClr val="FFFFFF"/>
          </a:solidFill>
          <a:uFillTx/>
          <a:latin typeface="Rockwell"/>
          <a:ea typeface="Rockwell"/>
          <a:cs typeface="Rockwell"/>
          <a:sym typeface="Rockwell"/>
        </a:defRPr>
      </a:lvl8pPr>
      <a:lvl9pPr marL="2093976" marR="0" indent="-347472" algn="l" defTabSz="914400" rtl="0" latinLnBrk="0">
        <a:lnSpc>
          <a:spcPct val="100000"/>
        </a:lnSpc>
        <a:spcBef>
          <a:spcPts val="0"/>
        </a:spcBef>
        <a:spcAft>
          <a:spcPts val="0"/>
        </a:spcAft>
        <a:buClr>
          <a:schemeClr val="accent1"/>
        </a:buClr>
        <a:buSzPct val="100000"/>
        <a:buFontTx/>
        <a:buChar char="●"/>
        <a:tabLst/>
        <a:defRPr b="0" baseline="0" cap="none" i="0" spc="0" strike="noStrike" sz="3200" u="none">
          <a:solidFill>
            <a:srgbClr val="FFFFFF"/>
          </a:solidFill>
          <a:uFillTx/>
          <a:latin typeface="Rockwell"/>
          <a:ea typeface="Rockwell"/>
          <a:cs typeface="Rockwell"/>
          <a:sym typeface="Rockwell"/>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Rockwell"/>
        </a:defRPr>
      </a:lvl1pPr>
      <a:lvl2pPr marL="0" marR="0" indent="457200" algn="r" defTabSz="457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Rockwell"/>
        </a:defRPr>
      </a:lvl2pPr>
      <a:lvl3pPr marL="0" marR="0" indent="914400" algn="r" defTabSz="457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Rockwell"/>
        </a:defRPr>
      </a:lvl3pPr>
      <a:lvl4pPr marL="0" marR="0" indent="1371600" algn="r" defTabSz="457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Rockwell"/>
        </a:defRPr>
      </a:lvl4pPr>
      <a:lvl5pPr marL="0" marR="0" indent="1828800" algn="r" defTabSz="457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Rockwell"/>
        </a:defRPr>
      </a:lvl5pPr>
      <a:lvl6pPr marL="0" marR="0" indent="2286000" algn="r" defTabSz="457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Rockwell"/>
        </a:defRPr>
      </a:lvl6pPr>
      <a:lvl7pPr marL="0" marR="0" indent="2743200" algn="r" defTabSz="457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Rockwell"/>
        </a:defRPr>
      </a:lvl7pPr>
      <a:lvl8pPr marL="0" marR="0" indent="3200400" algn="r" defTabSz="457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Rockwell"/>
        </a:defRPr>
      </a:lvl8pPr>
      <a:lvl9pPr marL="0" marR="0" indent="3657600" algn="r" defTabSz="457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Rockwel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jpeg"/><Relationship Id="rId3" Type="http://schemas.openxmlformats.org/officeDocument/2006/relationships/image" Target="../media/image1.gif"/><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jpeg"/><Relationship Id="rId3" Type="http://schemas.openxmlformats.org/officeDocument/2006/relationships/image" Target="../media/image33.jpeg"/><Relationship Id="rId4" Type="http://schemas.openxmlformats.org/officeDocument/2006/relationships/image" Target="../media/image34.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jpeg"/><Relationship Id="rId3" Type="http://schemas.openxmlformats.org/officeDocument/2006/relationships/image" Target="../media/image36.jpeg"/><Relationship Id="rId4" Type="http://schemas.openxmlformats.org/officeDocument/2006/relationships/image" Target="../media/image37.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jpeg"/><Relationship Id="rId3" Type="http://schemas.openxmlformats.org/officeDocument/2006/relationships/image" Target="../media/image39.jpeg"/><Relationship Id="rId4" Type="http://schemas.openxmlformats.org/officeDocument/2006/relationships/image" Target="../media/image40.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jpeg"/><Relationship Id="rId3" Type="http://schemas.openxmlformats.org/officeDocument/2006/relationships/image" Target="../media/image42.jpeg"/><Relationship Id="rId4" Type="http://schemas.openxmlformats.org/officeDocument/2006/relationships/image" Target="../media/image4.jpeg"/><Relationship Id="rId5" Type="http://schemas.openxmlformats.org/officeDocument/2006/relationships/image" Target="../media/image43.jpeg"/><Relationship Id="rId6" Type="http://schemas.openxmlformats.org/officeDocument/2006/relationships/image" Target="../media/image44.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jpeg"/><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3.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jpe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9.jpeg"/><Relationship Id="rId6" Type="http://schemas.openxmlformats.org/officeDocument/2006/relationships/image" Target="../media/image50.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jpeg"/><Relationship Id="rId3" Type="http://schemas.openxmlformats.org/officeDocument/2006/relationships/image" Target="../media/image52.jpeg"/><Relationship Id="rId4" Type="http://schemas.openxmlformats.org/officeDocument/2006/relationships/hyperlink" Target="http://www.mafcsv.co.uk" TargetMode="External"/><Relationship Id="rId5" Type="http://schemas.openxmlformats.org/officeDocument/2006/relationships/image" Target="../media/image4.png"/><Relationship Id="rId6" Type="http://schemas.openxmlformats.org/officeDocument/2006/relationships/image" Target="../media/image2.jpeg"/><Relationship Id="rId7" Type="http://schemas.openxmlformats.org/officeDocument/2006/relationships/image" Target="../media/image3.jpeg"/><Relationship Id="rId8" Type="http://schemas.openxmlformats.org/officeDocument/2006/relationships/image" Target="../media/image4.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 Id="rId3" Type="http://schemas.openxmlformats.org/officeDocument/2006/relationships/image" Target="../media/image6.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eg"/><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20.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 Id="rId3" Type="http://schemas.openxmlformats.org/officeDocument/2006/relationships/image" Target="../media/image21.jpeg"/><Relationship Id="rId4" Type="http://schemas.openxmlformats.org/officeDocument/2006/relationships/image" Target="../media/image22.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eg"/><Relationship Id="rId3" Type="http://schemas.openxmlformats.org/officeDocument/2006/relationships/image" Target="../media/image24.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jpeg"/><Relationship Id="rId3" Type="http://schemas.openxmlformats.org/officeDocument/2006/relationships/image" Target="../media/image26.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 name="Title 1"/>
          <p:cNvSpPr txBox="1"/>
          <p:nvPr>
            <p:ph type="ctrTitle"/>
          </p:nvPr>
        </p:nvSpPr>
        <p:spPr>
          <a:xfrm>
            <a:off x="3488333" y="422855"/>
            <a:ext cx="5305343" cy="1048273"/>
          </a:xfrm>
          <a:prstGeom prst="rect">
            <a:avLst/>
          </a:prstGeom>
        </p:spPr>
        <p:txBody>
          <a:bodyPr/>
          <a:lstStyle>
            <a:lvl1pPr>
              <a:defRPr sz="6000"/>
            </a:lvl1pPr>
          </a:lstStyle>
          <a:p>
            <a:pPr/>
            <a:r>
              <a:t>Jozef Gabčík </a:t>
            </a:r>
          </a:p>
        </p:txBody>
      </p:sp>
      <p:sp>
        <p:nvSpPr>
          <p:cNvPr id="103" name="Subtitle 2"/>
          <p:cNvSpPr txBox="1"/>
          <p:nvPr>
            <p:ph type="subTitle" sz="quarter" idx="1"/>
          </p:nvPr>
        </p:nvSpPr>
        <p:spPr>
          <a:xfrm>
            <a:off x="3584787" y="1521889"/>
            <a:ext cx="5112435" cy="1752601"/>
          </a:xfrm>
          <a:prstGeom prst="rect">
            <a:avLst/>
          </a:prstGeom>
        </p:spPr>
        <p:txBody>
          <a:bodyPr/>
          <a:lstStyle>
            <a:lvl1pPr algn="ctr">
              <a:defRPr sz="2800"/>
            </a:lvl1pPr>
          </a:lstStyle>
          <a:p>
            <a:pPr/>
            <a:r>
              <a:t>  Life &amp; Operation Anthropoid</a:t>
            </a:r>
          </a:p>
        </p:txBody>
      </p:sp>
      <p:pic>
        <p:nvPicPr>
          <p:cNvPr id="104" name="Picture 5" descr="Picture 5"/>
          <p:cNvPicPr>
            <a:picLocks noChangeAspect="1"/>
          </p:cNvPicPr>
          <p:nvPr/>
        </p:nvPicPr>
        <p:blipFill>
          <a:blip r:embed="rId2">
            <a:extLst/>
          </a:blip>
          <a:stretch>
            <a:fillRect/>
          </a:stretch>
        </p:blipFill>
        <p:spPr>
          <a:xfrm>
            <a:off x="749788" y="2685038"/>
            <a:ext cx="2761342" cy="3825758"/>
          </a:xfrm>
          <a:prstGeom prst="rect">
            <a:avLst/>
          </a:prstGeom>
          <a:ln w="25400">
            <a:solidFill>
              <a:srgbClr val="DDDDDD"/>
            </a:solidFill>
            <a:miter lim="400000"/>
          </a:ln>
        </p:spPr>
      </p:pic>
      <p:pic>
        <p:nvPicPr>
          <p:cNvPr id="105" name="Picture 7" descr="Picture 7"/>
          <p:cNvPicPr>
            <a:picLocks noChangeAspect="1"/>
          </p:cNvPicPr>
          <p:nvPr/>
        </p:nvPicPr>
        <p:blipFill>
          <a:blip r:embed="rId3">
            <a:extLst/>
          </a:blip>
          <a:stretch>
            <a:fillRect/>
          </a:stretch>
        </p:blipFill>
        <p:spPr>
          <a:xfrm>
            <a:off x="4767898" y="2785381"/>
            <a:ext cx="595728" cy="397082"/>
          </a:xfrm>
          <a:prstGeom prst="rect">
            <a:avLst/>
          </a:prstGeom>
          <a:ln w="12700">
            <a:miter lim="400000"/>
          </a:ln>
        </p:spPr>
      </p:pic>
      <p:pic>
        <p:nvPicPr>
          <p:cNvPr id="106" name="Picture 8" descr="Picture 8"/>
          <p:cNvPicPr>
            <a:picLocks noChangeAspect="1"/>
          </p:cNvPicPr>
          <p:nvPr/>
        </p:nvPicPr>
        <p:blipFill>
          <a:blip r:embed="rId4">
            <a:extLst/>
          </a:blip>
          <a:stretch>
            <a:fillRect/>
          </a:stretch>
        </p:blipFill>
        <p:spPr>
          <a:xfrm>
            <a:off x="5842446" y="2785381"/>
            <a:ext cx="597116" cy="397082"/>
          </a:xfrm>
          <a:prstGeom prst="rect">
            <a:avLst/>
          </a:prstGeom>
          <a:ln w="12700">
            <a:miter lim="400000"/>
          </a:ln>
        </p:spPr>
      </p:pic>
      <p:pic>
        <p:nvPicPr>
          <p:cNvPr id="107" name="Picture 9" descr="Picture 9"/>
          <p:cNvPicPr>
            <a:picLocks noChangeAspect="1"/>
          </p:cNvPicPr>
          <p:nvPr/>
        </p:nvPicPr>
        <p:blipFill>
          <a:blip r:embed="rId5">
            <a:extLst/>
          </a:blip>
          <a:stretch>
            <a:fillRect/>
          </a:stretch>
        </p:blipFill>
        <p:spPr>
          <a:xfrm>
            <a:off x="6740656" y="2785221"/>
            <a:ext cx="647702" cy="397404"/>
          </a:xfrm>
          <a:prstGeom prst="rect">
            <a:avLst/>
          </a:prstGeom>
          <a:ln w="12700">
            <a:miter lim="400000"/>
          </a:ln>
        </p:spPr>
      </p:pic>
      <p:sp>
        <p:nvSpPr>
          <p:cNvPr id="108" name="TextBox 10"/>
          <p:cNvSpPr txBox="1"/>
          <p:nvPr/>
        </p:nvSpPr>
        <p:spPr>
          <a:xfrm>
            <a:off x="3783758" y="5788169"/>
            <a:ext cx="5305343" cy="81021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700">
                <a:solidFill>
                  <a:srgbClr val="FFFFFF"/>
                </a:solidFill>
              </a:defRPr>
            </a:pPr>
            <a:r>
              <a:t>Mgr. Marta Majerčík </a:t>
            </a:r>
          </a:p>
          <a:p>
            <a:pPr algn="ctr">
              <a:defRPr sz="1700">
                <a:solidFill>
                  <a:srgbClr val="FFFFFF"/>
                </a:solidFill>
              </a:defRPr>
            </a:pPr>
            <a:r>
              <a:t>International Secretary MAFCSVC 2022</a:t>
            </a:r>
          </a:p>
          <a:p>
            <a:pPr algn="ctr">
              <a:defRPr sz="1700">
                <a:solidFill>
                  <a:srgbClr val="FFFFFF"/>
                </a:solidFill>
              </a:defRPr>
            </a:pPr>
            <a:r>
              <a:t>for Česká a Slovenská škola Okénko v Londýně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Church…"/>
          <p:cNvSpPr txBox="1"/>
          <p:nvPr>
            <p:ph type="title"/>
          </p:nvPr>
        </p:nvSpPr>
        <p:spPr>
          <a:prstGeom prst="rect">
            <a:avLst/>
          </a:prstGeom>
        </p:spPr>
        <p:txBody>
          <a:bodyPr/>
          <a:lstStyle/>
          <a:p>
            <a:pPr indent="34015" defTabSz="566927">
              <a:defRPr sz="3720">
                <a:effectLst>
                  <a:outerShdw sx="100000" sy="100000" kx="0" ky="0" algn="b" rotWithShape="0" blurRad="23622" dist="15810" dir="5400000">
                    <a:srgbClr val="000000">
                      <a:alpha val="75000"/>
                    </a:srgbClr>
                  </a:outerShdw>
                </a:effectLst>
              </a:defRPr>
            </a:pPr>
            <a:r>
              <a:t>Church </a:t>
            </a:r>
          </a:p>
          <a:p>
            <a:pPr indent="34015" defTabSz="566927">
              <a:defRPr sz="3720">
                <a:effectLst>
                  <a:outerShdw sx="100000" sy="100000" kx="0" ky="0" algn="b" rotWithShape="0" blurRad="23622" dist="15810" dir="5400000">
                    <a:srgbClr val="000000">
                      <a:alpha val="75000"/>
                    </a:srgbClr>
                  </a:outerShdw>
                </a:effectLst>
              </a:defRPr>
            </a:pPr>
            <a:r>
              <a:t>(“We will never surrender!”)</a:t>
            </a:r>
          </a:p>
        </p:txBody>
      </p:sp>
      <p:sp>
        <p:nvSpPr>
          <p:cNvPr id="161" name="They hide in Cyril &amp; Methodius Cathedral in Prague along with the other parachutists: Adolf Opálka, Jan Hrubý, Josef Valčík, Jaroslav Švarc and Josef Bublík…"/>
          <p:cNvSpPr txBox="1"/>
          <p:nvPr>
            <p:ph type="body" sz="half" idx="1"/>
          </p:nvPr>
        </p:nvSpPr>
        <p:spPr>
          <a:prstGeom prst="rect">
            <a:avLst/>
          </a:prstGeom>
        </p:spPr>
        <p:txBody>
          <a:bodyPr/>
          <a:lstStyle/>
          <a:p>
            <a:pPr marL="248285" indent="-248285" defTabSz="777240">
              <a:defRPr sz="2380"/>
            </a:pPr>
            <a:r>
              <a:t>They hide in Cyril &amp; Methodius Cathedral in Prague along with the other parachutists: Adolf Opálka, Jan Hrubý, Josef Valčík, Jaroslav Švarc and Josef Bublík</a:t>
            </a:r>
          </a:p>
          <a:p>
            <a:pPr marL="248285" indent="-248285" defTabSz="777240">
              <a:defRPr sz="2380"/>
            </a:pPr>
            <a:r>
              <a:t>The resistance was still helping them while Nazis (Gestapo) were looking for “2 assassins”</a:t>
            </a:r>
          </a:p>
        </p:txBody>
      </p:sp>
      <p:pic>
        <p:nvPicPr>
          <p:cNvPr id="162" name="IMG_4530.JPG" descr="IMG_4530.JPG"/>
          <p:cNvPicPr>
            <a:picLocks noChangeAspect="1"/>
          </p:cNvPicPr>
          <p:nvPr/>
        </p:nvPicPr>
        <p:blipFill>
          <a:blip r:embed="rId2">
            <a:extLst/>
          </a:blip>
          <a:stretch>
            <a:fillRect/>
          </a:stretch>
        </p:blipFill>
        <p:spPr>
          <a:xfrm>
            <a:off x="4649469" y="1521457"/>
            <a:ext cx="2415774" cy="1811831"/>
          </a:xfrm>
          <a:prstGeom prst="rect">
            <a:avLst/>
          </a:prstGeom>
          <a:ln w="25400">
            <a:solidFill>
              <a:srgbClr val="DDDDDD"/>
            </a:solidFill>
            <a:miter lim="400000"/>
          </a:ln>
        </p:spPr>
      </p:pic>
      <p:pic>
        <p:nvPicPr>
          <p:cNvPr id="163" name="IMG_4545.GIF" descr="IMG_4545.GIF"/>
          <p:cNvPicPr>
            <a:picLocks noChangeAspect="1"/>
          </p:cNvPicPr>
          <p:nvPr/>
        </p:nvPicPr>
        <p:blipFill>
          <a:blip r:embed="rId3">
            <a:extLst/>
          </a:blip>
          <a:stretch>
            <a:fillRect/>
          </a:stretch>
        </p:blipFill>
        <p:spPr>
          <a:xfrm>
            <a:off x="7218911" y="1538297"/>
            <a:ext cx="1204724" cy="1794991"/>
          </a:xfrm>
          <a:prstGeom prst="rect">
            <a:avLst/>
          </a:prstGeom>
          <a:ln w="25400">
            <a:solidFill>
              <a:srgbClr val="DDDDDD"/>
            </a:solidFill>
            <a:miter lim="400000"/>
          </a:ln>
        </p:spPr>
      </p:pic>
      <p:sp>
        <p:nvSpPr>
          <p:cNvPr id="164" name="Father Vladimír Petřek"/>
          <p:cNvSpPr txBox="1"/>
          <p:nvPr/>
        </p:nvSpPr>
        <p:spPr>
          <a:xfrm>
            <a:off x="6557555" y="3354927"/>
            <a:ext cx="2305523" cy="278496"/>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148970" indent="-148970" defTabSz="466344">
              <a:buClr>
                <a:schemeClr val="accent1"/>
              </a:buClr>
              <a:buSzPct val="70000"/>
              <a:buChar char="⦿"/>
              <a:defRPr sz="1428">
                <a:solidFill>
                  <a:srgbClr val="FFFFFF"/>
                </a:solidFill>
              </a:defRPr>
            </a:lvl1pPr>
          </a:lstStyle>
          <a:p>
            <a:pPr/>
            <a:r>
              <a:t>Father Vladimír Petřek</a:t>
            </a:r>
          </a:p>
        </p:txBody>
      </p:sp>
      <p:pic>
        <p:nvPicPr>
          <p:cNvPr id="165" name="IMG_4536.jpeg" descr="IMG_4536.jpeg"/>
          <p:cNvPicPr>
            <a:picLocks noChangeAspect="1"/>
          </p:cNvPicPr>
          <p:nvPr/>
        </p:nvPicPr>
        <p:blipFill>
          <a:blip r:embed="rId4">
            <a:extLst/>
          </a:blip>
          <a:stretch>
            <a:fillRect/>
          </a:stretch>
        </p:blipFill>
        <p:spPr>
          <a:xfrm>
            <a:off x="4644248" y="3695615"/>
            <a:ext cx="1624499" cy="1152923"/>
          </a:xfrm>
          <a:prstGeom prst="rect">
            <a:avLst/>
          </a:prstGeom>
          <a:ln w="25400">
            <a:solidFill>
              <a:srgbClr val="DDDDDD"/>
            </a:solidFill>
            <a:miter lim="400000"/>
          </a:ln>
        </p:spPr>
      </p:pic>
      <p:pic>
        <p:nvPicPr>
          <p:cNvPr id="166" name="IMG_4535.JPG" descr="IMG_4535.JPG"/>
          <p:cNvPicPr>
            <a:picLocks noChangeAspect="1"/>
          </p:cNvPicPr>
          <p:nvPr/>
        </p:nvPicPr>
        <p:blipFill>
          <a:blip r:embed="rId5">
            <a:extLst/>
          </a:blip>
          <a:srcRect l="0" t="0" r="0" b="9614"/>
          <a:stretch>
            <a:fillRect/>
          </a:stretch>
        </p:blipFill>
        <p:spPr>
          <a:xfrm>
            <a:off x="5117501" y="4978532"/>
            <a:ext cx="3168247" cy="1724412"/>
          </a:xfrm>
          <a:prstGeom prst="rect">
            <a:avLst/>
          </a:prstGeom>
          <a:ln w="25400">
            <a:solidFill>
              <a:srgbClr val="DDDDDD"/>
            </a:solidFill>
            <a:miter lim="400000"/>
          </a:ln>
        </p:spPr>
      </p:pic>
      <p:pic>
        <p:nvPicPr>
          <p:cNvPr id="167" name="IMG_4527.JPG" descr="IMG_4527.JPG"/>
          <p:cNvPicPr>
            <a:picLocks noChangeAspect="1"/>
          </p:cNvPicPr>
          <p:nvPr/>
        </p:nvPicPr>
        <p:blipFill>
          <a:blip r:embed="rId6">
            <a:extLst/>
          </a:blip>
          <a:srcRect l="0" t="0" r="0" b="0"/>
          <a:stretch>
            <a:fillRect/>
          </a:stretch>
        </p:blipFill>
        <p:spPr>
          <a:xfrm>
            <a:off x="6417195" y="3695615"/>
            <a:ext cx="2305549" cy="1152775"/>
          </a:xfrm>
          <a:prstGeom prst="rect">
            <a:avLst/>
          </a:prstGeom>
          <a:ln w="25400">
            <a:solidFill>
              <a:srgbClr val="DDDDDD"/>
            </a:solidFill>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Lidice &amp; Ležáky"/>
          <p:cNvSpPr txBox="1"/>
          <p:nvPr>
            <p:ph type="title"/>
          </p:nvPr>
        </p:nvSpPr>
        <p:spPr>
          <a:prstGeom prst="rect">
            <a:avLst/>
          </a:prstGeom>
        </p:spPr>
        <p:txBody>
          <a:bodyPr/>
          <a:lstStyle/>
          <a:p>
            <a:pPr/>
            <a:r>
              <a:t>Lidice &amp; Ležáky</a:t>
            </a:r>
          </a:p>
        </p:txBody>
      </p:sp>
      <p:sp>
        <p:nvSpPr>
          <p:cNvPr id="170" name="Reprisals…"/>
          <p:cNvSpPr txBox="1"/>
          <p:nvPr>
            <p:ph type="body" sz="half" idx="1"/>
          </p:nvPr>
        </p:nvSpPr>
        <p:spPr>
          <a:prstGeom prst="rect">
            <a:avLst/>
          </a:prstGeom>
        </p:spPr>
        <p:txBody>
          <a:bodyPr/>
          <a:lstStyle/>
          <a:p>
            <a:pPr marL="221995" indent="-221995" defTabSz="694944">
              <a:defRPr sz="2128"/>
            </a:pPr>
            <a:r>
              <a:t>Reprisals</a:t>
            </a:r>
          </a:p>
          <a:p>
            <a:pPr marL="221995" indent="-221995" defTabSz="694944">
              <a:defRPr sz="2128"/>
            </a:pPr>
            <a:r>
              <a:t>No one was helping Nazis to find parachutists, so they wanted to scare people</a:t>
            </a:r>
          </a:p>
          <a:p>
            <a:pPr marL="221995" indent="-221995" defTabSz="694944">
              <a:defRPr sz="2128"/>
            </a:pPr>
            <a:r>
              <a:t>They destroyed villages Lidice and Ležáky to the ground </a:t>
            </a:r>
          </a:p>
          <a:p>
            <a:pPr marL="221995" indent="-221995" defTabSz="694944">
              <a:defRPr sz="2128"/>
            </a:pPr>
            <a:r>
              <a:t>All the men were killed, women were transported to concentration camps and most of the children were killed, only few survived  and were ‘germanized' </a:t>
            </a:r>
          </a:p>
          <a:p>
            <a:pPr marL="221995" indent="-221995" defTabSz="694944">
              <a:defRPr sz="2128"/>
            </a:pPr>
            <a:r>
              <a:t>The World was outraged!</a:t>
            </a:r>
          </a:p>
        </p:txBody>
      </p:sp>
      <p:pic>
        <p:nvPicPr>
          <p:cNvPr id="171" name="IMG_4547.JPG" descr="IMG_4547.JPG"/>
          <p:cNvPicPr>
            <a:picLocks noChangeAspect="1"/>
          </p:cNvPicPr>
          <p:nvPr/>
        </p:nvPicPr>
        <p:blipFill>
          <a:blip r:embed="rId2">
            <a:extLst/>
          </a:blip>
          <a:stretch>
            <a:fillRect/>
          </a:stretch>
        </p:blipFill>
        <p:spPr>
          <a:xfrm>
            <a:off x="5724869" y="1496246"/>
            <a:ext cx="2785106" cy="1538772"/>
          </a:xfrm>
          <a:prstGeom prst="rect">
            <a:avLst/>
          </a:prstGeom>
          <a:ln w="25400">
            <a:solidFill>
              <a:srgbClr val="DDDDDD"/>
            </a:solidFill>
            <a:miter lim="400000"/>
          </a:ln>
        </p:spPr>
      </p:pic>
      <p:pic>
        <p:nvPicPr>
          <p:cNvPr id="172" name="IMG_4546.jpg" descr="IMG_4546.jpg"/>
          <p:cNvPicPr>
            <a:picLocks noChangeAspect="1"/>
          </p:cNvPicPr>
          <p:nvPr/>
        </p:nvPicPr>
        <p:blipFill>
          <a:blip r:embed="rId3">
            <a:extLst/>
          </a:blip>
          <a:srcRect l="0" t="0" r="0" b="0"/>
          <a:stretch>
            <a:fillRect/>
          </a:stretch>
        </p:blipFill>
        <p:spPr>
          <a:xfrm>
            <a:off x="5931559" y="3095754"/>
            <a:ext cx="2371900" cy="1450109"/>
          </a:xfrm>
          <a:prstGeom prst="rect">
            <a:avLst/>
          </a:prstGeom>
          <a:ln w="25400">
            <a:solidFill>
              <a:srgbClr val="DDDDDD"/>
            </a:solidFill>
            <a:miter lim="400000"/>
          </a:ln>
        </p:spPr>
      </p:pic>
      <p:pic>
        <p:nvPicPr>
          <p:cNvPr id="173" name="IMG_4548.JPG" descr="IMG_4548.JPG"/>
          <p:cNvPicPr>
            <a:picLocks noChangeAspect="1"/>
          </p:cNvPicPr>
          <p:nvPr/>
        </p:nvPicPr>
        <p:blipFill>
          <a:blip r:embed="rId4">
            <a:extLst/>
          </a:blip>
          <a:stretch>
            <a:fillRect/>
          </a:stretch>
        </p:blipFill>
        <p:spPr>
          <a:xfrm>
            <a:off x="5687399" y="4606671"/>
            <a:ext cx="2860045" cy="1905506"/>
          </a:xfrm>
          <a:prstGeom prst="rect">
            <a:avLst/>
          </a:prstGeom>
          <a:ln w="25400">
            <a:solidFill>
              <a:srgbClr val="DDDDDD"/>
            </a:solidFill>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The last Fight"/>
          <p:cNvSpPr txBox="1"/>
          <p:nvPr>
            <p:ph type="title"/>
          </p:nvPr>
        </p:nvSpPr>
        <p:spPr>
          <a:prstGeom prst="rect">
            <a:avLst/>
          </a:prstGeom>
        </p:spPr>
        <p:txBody>
          <a:bodyPr/>
          <a:lstStyle/>
          <a:p>
            <a:pPr/>
            <a:r>
              <a:t>The last Fight</a:t>
            </a:r>
          </a:p>
        </p:txBody>
      </p:sp>
      <p:sp>
        <p:nvSpPr>
          <p:cNvPr id="176" name="After Karel Čurda’s betrayal, Gestapo started evil arresting, torturing and killing (Mauthausen) the people of resistance…"/>
          <p:cNvSpPr txBox="1"/>
          <p:nvPr>
            <p:ph type="body" sz="half" idx="1"/>
          </p:nvPr>
        </p:nvSpPr>
        <p:spPr>
          <a:prstGeom prst="rect">
            <a:avLst/>
          </a:prstGeom>
        </p:spPr>
        <p:txBody>
          <a:bodyPr/>
          <a:lstStyle/>
          <a:p>
            <a:pPr marL="189864" indent="-189864" defTabSz="594359">
              <a:defRPr sz="1819"/>
            </a:pPr>
            <a:r>
              <a:t>After Karel Čurda’s betrayal, Gestapo started evil arresting, torturing and killing (Mauthausen) the people of resistance </a:t>
            </a:r>
          </a:p>
          <a:p>
            <a:pPr marL="189864" indent="-189864" defTabSz="594359">
              <a:defRPr sz="1819"/>
            </a:pPr>
            <a:r>
              <a:t>After finding out their hiding place a six hours battle started  in the church</a:t>
            </a:r>
          </a:p>
          <a:p>
            <a:pPr marL="189864" indent="-189864" defTabSz="594359">
              <a:defRPr sz="1819"/>
            </a:pPr>
            <a:r>
              <a:t>Seven brave soldiers against 800 German soldiers and their helpers</a:t>
            </a:r>
          </a:p>
          <a:p>
            <a:pPr marL="189864" indent="-189864" defTabSz="594359">
              <a:defRPr sz="1819"/>
            </a:pPr>
            <a:r>
              <a:t>Gabčík and the 6 others committed suicide to avoid to get in Nazis hands</a:t>
            </a:r>
          </a:p>
          <a:p>
            <a:pPr marL="189864" indent="-189864" defTabSz="594359">
              <a:defRPr sz="1819"/>
            </a:pPr>
            <a:r>
              <a:t>Kubiš was wounded and died at the hospital</a:t>
            </a:r>
          </a:p>
        </p:txBody>
      </p:sp>
      <p:pic>
        <p:nvPicPr>
          <p:cNvPr id="177" name="IMG_4538.JPG" descr="IMG_4538.JPG"/>
          <p:cNvPicPr>
            <a:picLocks noChangeAspect="1"/>
          </p:cNvPicPr>
          <p:nvPr/>
        </p:nvPicPr>
        <p:blipFill>
          <a:blip r:embed="rId2">
            <a:extLst/>
          </a:blip>
          <a:stretch>
            <a:fillRect/>
          </a:stretch>
        </p:blipFill>
        <p:spPr>
          <a:xfrm>
            <a:off x="6237397" y="4927570"/>
            <a:ext cx="2346641" cy="1704542"/>
          </a:xfrm>
          <a:prstGeom prst="rect">
            <a:avLst/>
          </a:prstGeom>
          <a:ln w="25400">
            <a:solidFill>
              <a:srgbClr val="DDDDDD"/>
            </a:solidFill>
            <a:miter lim="400000"/>
          </a:ln>
        </p:spPr>
      </p:pic>
      <p:pic>
        <p:nvPicPr>
          <p:cNvPr id="178" name="IMG_4539.JPG" descr="IMG_4539.JPG"/>
          <p:cNvPicPr>
            <a:picLocks noChangeAspect="1"/>
          </p:cNvPicPr>
          <p:nvPr/>
        </p:nvPicPr>
        <p:blipFill>
          <a:blip r:embed="rId3">
            <a:extLst/>
          </a:blip>
          <a:stretch>
            <a:fillRect/>
          </a:stretch>
        </p:blipFill>
        <p:spPr>
          <a:xfrm>
            <a:off x="6254370" y="1481972"/>
            <a:ext cx="2346641" cy="1677413"/>
          </a:xfrm>
          <a:prstGeom prst="rect">
            <a:avLst/>
          </a:prstGeom>
          <a:ln w="25400">
            <a:solidFill>
              <a:srgbClr val="DDDDDD"/>
            </a:solidFill>
            <a:miter lim="400000"/>
          </a:ln>
        </p:spPr>
      </p:pic>
      <p:pic>
        <p:nvPicPr>
          <p:cNvPr id="179" name="IMG_4540.JPG" descr="IMG_4540.JPG"/>
          <p:cNvPicPr>
            <a:picLocks noChangeAspect="1"/>
          </p:cNvPicPr>
          <p:nvPr/>
        </p:nvPicPr>
        <p:blipFill>
          <a:blip r:embed="rId4">
            <a:extLst/>
          </a:blip>
          <a:stretch>
            <a:fillRect/>
          </a:stretch>
        </p:blipFill>
        <p:spPr>
          <a:xfrm>
            <a:off x="6237397" y="3178697"/>
            <a:ext cx="2346641" cy="1729562"/>
          </a:xfrm>
          <a:prstGeom prst="rect">
            <a:avLst/>
          </a:prstGeom>
          <a:ln w="25400">
            <a:solidFill>
              <a:srgbClr val="DDDDDD"/>
            </a:solidFill>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Remembering"/>
          <p:cNvSpPr txBox="1"/>
          <p:nvPr>
            <p:ph type="title"/>
          </p:nvPr>
        </p:nvSpPr>
        <p:spPr>
          <a:prstGeom prst="rect">
            <a:avLst/>
          </a:prstGeom>
        </p:spPr>
        <p:txBody>
          <a:bodyPr/>
          <a:lstStyle>
            <a:lvl1pPr>
              <a:defRPr sz="6000"/>
            </a:lvl1pPr>
          </a:lstStyle>
          <a:p>
            <a:pPr/>
            <a:r>
              <a:t>Remembering</a:t>
            </a:r>
          </a:p>
        </p:txBody>
      </p:sp>
      <p:pic>
        <p:nvPicPr>
          <p:cNvPr id="182" name="189EE156-260B-4D11-B4C0-7000B171DD35.JPG" descr="189EE156-260B-4D11-B4C0-7000B171DD35.JPG"/>
          <p:cNvPicPr>
            <a:picLocks noChangeAspect="1"/>
          </p:cNvPicPr>
          <p:nvPr/>
        </p:nvPicPr>
        <p:blipFill>
          <a:blip r:embed="rId2">
            <a:extLst/>
          </a:blip>
          <a:stretch>
            <a:fillRect/>
          </a:stretch>
        </p:blipFill>
        <p:spPr>
          <a:xfrm>
            <a:off x="297209" y="1941554"/>
            <a:ext cx="4266991" cy="4266990"/>
          </a:xfrm>
          <a:prstGeom prst="rect">
            <a:avLst/>
          </a:prstGeom>
          <a:ln w="25400">
            <a:solidFill>
              <a:srgbClr val="DDDDDD"/>
            </a:solidFill>
            <a:miter lim="400000"/>
          </a:ln>
        </p:spPr>
      </p:pic>
      <p:pic>
        <p:nvPicPr>
          <p:cNvPr id="183" name="IMG_5007.JPG" descr="IMG_5007.JPG"/>
          <p:cNvPicPr>
            <a:picLocks noChangeAspect="1"/>
          </p:cNvPicPr>
          <p:nvPr/>
        </p:nvPicPr>
        <p:blipFill>
          <a:blip r:embed="rId3">
            <a:extLst/>
          </a:blip>
          <a:stretch>
            <a:fillRect/>
          </a:stretch>
        </p:blipFill>
        <p:spPr>
          <a:xfrm>
            <a:off x="4808775" y="1532784"/>
            <a:ext cx="3583991" cy="2332394"/>
          </a:xfrm>
          <a:prstGeom prst="rect">
            <a:avLst/>
          </a:prstGeom>
          <a:ln w="25400">
            <a:solidFill>
              <a:srgbClr val="DDDDDD"/>
            </a:solidFill>
            <a:miter lim="400000"/>
          </a:ln>
        </p:spPr>
      </p:pic>
      <p:pic>
        <p:nvPicPr>
          <p:cNvPr id="184" name="IMG_1148.JPG" descr="IMG_1148.JPG"/>
          <p:cNvPicPr>
            <a:picLocks noChangeAspect="1"/>
          </p:cNvPicPr>
          <p:nvPr/>
        </p:nvPicPr>
        <p:blipFill>
          <a:blip r:embed="rId4">
            <a:extLst/>
          </a:blip>
          <a:stretch>
            <a:fillRect/>
          </a:stretch>
        </p:blipFill>
        <p:spPr>
          <a:xfrm>
            <a:off x="4806846" y="3962452"/>
            <a:ext cx="3587850" cy="2690888"/>
          </a:xfrm>
          <a:prstGeom prst="rect">
            <a:avLst/>
          </a:prstGeom>
          <a:ln w="25400">
            <a:solidFill>
              <a:srgbClr val="DDDDDD"/>
            </a:solidFill>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UK"/>
          <p:cNvSpPr txBox="1"/>
          <p:nvPr>
            <p:ph type="title"/>
          </p:nvPr>
        </p:nvSpPr>
        <p:spPr>
          <a:prstGeom prst="rect">
            <a:avLst/>
          </a:prstGeom>
        </p:spPr>
        <p:txBody>
          <a:bodyPr/>
          <a:lstStyle>
            <a:lvl1pPr>
              <a:defRPr sz="6000"/>
            </a:lvl1pPr>
          </a:lstStyle>
          <a:p>
            <a:pPr/>
            <a:r>
              <a:t>UK</a:t>
            </a:r>
          </a:p>
        </p:txBody>
      </p:sp>
      <p:pic>
        <p:nvPicPr>
          <p:cNvPr id="187" name="IMG_4542.JPG" descr="IMG_4542.JPG"/>
          <p:cNvPicPr>
            <a:picLocks noChangeAspect="1"/>
          </p:cNvPicPr>
          <p:nvPr/>
        </p:nvPicPr>
        <p:blipFill>
          <a:blip r:embed="rId2">
            <a:extLst/>
          </a:blip>
          <a:stretch>
            <a:fillRect/>
          </a:stretch>
        </p:blipFill>
        <p:spPr>
          <a:xfrm>
            <a:off x="6310068" y="1542342"/>
            <a:ext cx="2521457" cy="3361942"/>
          </a:xfrm>
          <a:prstGeom prst="rect">
            <a:avLst/>
          </a:prstGeom>
          <a:ln w="25400">
            <a:solidFill>
              <a:srgbClr val="DDDDDD"/>
            </a:solidFill>
            <a:miter lim="400000"/>
          </a:ln>
        </p:spPr>
      </p:pic>
      <p:pic>
        <p:nvPicPr>
          <p:cNvPr id="188" name="IMG_4550.JPG" descr="IMG_4550.JPG"/>
          <p:cNvPicPr>
            <a:picLocks noChangeAspect="1"/>
          </p:cNvPicPr>
          <p:nvPr/>
        </p:nvPicPr>
        <p:blipFill>
          <a:blip r:embed="rId3">
            <a:extLst/>
          </a:blip>
          <a:stretch>
            <a:fillRect/>
          </a:stretch>
        </p:blipFill>
        <p:spPr>
          <a:xfrm>
            <a:off x="3559499" y="1553606"/>
            <a:ext cx="2521348" cy="2204511"/>
          </a:xfrm>
          <a:prstGeom prst="rect">
            <a:avLst/>
          </a:prstGeom>
          <a:ln w="25400">
            <a:solidFill>
              <a:srgbClr val="DDDDDD"/>
            </a:solidFill>
            <a:miter lim="400000"/>
          </a:ln>
        </p:spPr>
      </p:pic>
      <p:pic>
        <p:nvPicPr>
          <p:cNvPr id="189" name="Picture 9" descr="Picture 9"/>
          <p:cNvPicPr>
            <a:picLocks noChangeAspect="1"/>
          </p:cNvPicPr>
          <p:nvPr/>
        </p:nvPicPr>
        <p:blipFill>
          <a:blip r:embed="rId4">
            <a:extLst/>
          </a:blip>
          <a:stretch>
            <a:fillRect/>
          </a:stretch>
        </p:blipFill>
        <p:spPr>
          <a:xfrm>
            <a:off x="440271" y="472696"/>
            <a:ext cx="1356052" cy="832018"/>
          </a:xfrm>
          <a:prstGeom prst="rect">
            <a:avLst/>
          </a:prstGeom>
          <a:ln w="12700">
            <a:miter lim="400000"/>
          </a:ln>
        </p:spPr>
      </p:pic>
      <p:pic>
        <p:nvPicPr>
          <p:cNvPr id="190" name="IMG_4553.JPG" descr="IMG_4553.JPG"/>
          <p:cNvPicPr>
            <a:picLocks noChangeAspect="1"/>
          </p:cNvPicPr>
          <p:nvPr/>
        </p:nvPicPr>
        <p:blipFill>
          <a:blip r:embed="rId5">
            <a:extLst/>
          </a:blip>
          <a:stretch>
            <a:fillRect/>
          </a:stretch>
        </p:blipFill>
        <p:spPr>
          <a:xfrm>
            <a:off x="3803910" y="4144590"/>
            <a:ext cx="2032525" cy="2320977"/>
          </a:xfrm>
          <a:prstGeom prst="rect">
            <a:avLst/>
          </a:prstGeom>
          <a:ln w="25400">
            <a:solidFill>
              <a:srgbClr val="DDDDDD"/>
            </a:solidFill>
            <a:miter lim="400000"/>
          </a:ln>
        </p:spPr>
      </p:pic>
      <p:pic>
        <p:nvPicPr>
          <p:cNvPr id="191" name="IMG_5905.JPG" descr="IMG_5905.JPG"/>
          <p:cNvPicPr>
            <a:picLocks noChangeAspect="1"/>
          </p:cNvPicPr>
          <p:nvPr/>
        </p:nvPicPr>
        <p:blipFill>
          <a:blip r:embed="rId6">
            <a:extLst/>
          </a:blip>
          <a:stretch>
            <a:fillRect/>
          </a:stretch>
        </p:blipFill>
        <p:spPr>
          <a:xfrm>
            <a:off x="542861" y="1553606"/>
            <a:ext cx="2787417" cy="3281838"/>
          </a:xfrm>
          <a:prstGeom prst="rect">
            <a:avLst/>
          </a:prstGeom>
          <a:ln w="25400">
            <a:solidFill>
              <a:srgbClr val="DDDDDD"/>
            </a:solidFill>
            <a:miter lim="400000"/>
          </a:ln>
        </p:spPr>
      </p:pic>
      <p:sp>
        <p:nvSpPr>
          <p:cNvPr id="192" name="Cholmondeley"/>
          <p:cNvSpPr txBox="1"/>
          <p:nvPr>
            <p:ph type="body" sz="quarter" idx="1"/>
          </p:nvPr>
        </p:nvSpPr>
        <p:spPr>
          <a:xfrm>
            <a:off x="5841777" y="6237691"/>
            <a:ext cx="2047412" cy="287406"/>
          </a:xfrm>
          <a:prstGeom prst="rect">
            <a:avLst/>
          </a:prstGeom>
        </p:spPr>
        <p:txBody>
          <a:bodyPr/>
          <a:lstStyle>
            <a:lvl1pPr marL="175260" indent="-175260" defTabSz="548640">
              <a:defRPr sz="1680"/>
            </a:lvl1pPr>
          </a:lstStyle>
          <a:p>
            <a:pPr/>
            <a:r>
              <a:t>Cholmondeley</a:t>
            </a:r>
          </a:p>
        </p:txBody>
      </p:sp>
      <p:sp>
        <p:nvSpPr>
          <p:cNvPr id="193" name="Leamington Spa"/>
          <p:cNvSpPr txBox="1"/>
          <p:nvPr/>
        </p:nvSpPr>
        <p:spPr>
          <a:xfrm>
            <a:off x="6310068" y="5050076"/>
            <a:ext cx="2047411" cy="28740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175260" indent="-175260" defTabSz="548640">
              <a:buClr>
                <a:schemeClr val="accent1"/>
              </a:buClr>
              <a:buSzPct val="70000"/>
              <a:buChar char="⦿"/>
              <a:defRPr sz="1680">
                <a:solidFill>
                  <a:srgbClr val="FFFFFF"/>
                </a:solidFill>
              </a:defRPr>
            </a:lvl1pPr>
          </a:lstStyle>
          <a:p>
            <a:pPr/>
            <a:r>
              <a:t>Leamington Spa</a:t>
            </a:r>
          </a:p>
        </p:txBody>
      </p:sp>
      <p:sp>
        <p:nvSpPr>
          <p:cNvPr id="194" name="Arisaig, Scotland"/>
          <p:cNvSpPr txBox="1"/>
          <p:nvPr/>
        </p:nvSpPr>
        <p:spPr>
          <a:xfrm>
            <a:off x="3548295" y="3807650"/>
            <a:ext cx="2047411" cy="28740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169417" indent="-169417" defTabSz="530351">
              <a:buClr>
                <a:schemeClr val="accent1"/>
              </a:buClr>
              <a:buSzPct val="70000"/>
              <a:buChar char="⦿"/>
              <a:defRPr sz="1624">
                <a:solidFill>
                  <a:srgbClr val="FFFFFF"/>
                </a:solidFill>
              </a:defRPr>
            </a:lvl1pPr>
          </a:lstStyle>
          <a:p>
            <a:pPr/>
            <a:r>
              <a:t>Arisaig, Scotland</a:t>
            </a:r>
          </a:p>
        </p:txBody>
      </p:sp>
      <p:sp>
        <p:nvSpPr>
          <p:cNvPr id="195" name="Ightfield"/>
          <p:cNvSpPr txBox="1"/>
          <p:nvPr/>
        </p:nvSpPr>
        <p:spPr>
          <a:xfrm>
            <a:off x="449568" y="4885484"/>
            <a:ext cx="2047412" cy="28740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175260" indent="-175260" defTabSz="548640">
              <a:buClr>
                <a:schemeClr val="accent1"/>
              </a:buClr>
              <a:buSzPct val="70000"/>
              <a:buChar char="⦿"/>
              <a:defRPr sz="1680">
                <a:solidFill>
                  <a:srgbClr val="FFFFFF"/>
                </a:solidFill>
              </a:defRPr>
            </a:lvl1pPr>
          </a:lstStyle>
          <a:p>
            <a:pPr/>
            <a:r>
              <a:t>Ightfield</a:t>
            </a:r>
          </a:p>
        </p:txBody>
      </p:sp>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Czech Republic"/>
          <p:cNvSpPr txBox="1"/>
          <p:nvPr>
            <p:ph type="title"/>
          </p:nvPr>
        </p:nvSpPr>
        <p:spPr>
          <a:prstGeom prst="rect">
            <a:avLst/>
          </a:prstGeom>
        </p:spPr>
        <p:txBody>
          <a:bodyPr/>
          <a:lstStyle/>
          <a:p>
            <a:pPr/>
            <a:r>
              <a:t>Czech Republic</a:t>
            </a:r>
          </a:p>
        </p:txBody>
      </p:sp>
      <p:pic>
        <p:nvPicPr>
          <p:cNvPr id="198" name="IMG_4528.JPG" descr="IMG_4528.JPG"/>
          <p:cNvPicPr>
            <a:picLocks noChangeAspect="1"/>
          </p:cNvPicPr>
          <p:nvPr/>
        </p:nvPicPr>
        <p:blipFill>
          <a:blip r:embed="rId2">
            <a:extLst/>
          </a:blip>
          <a:stretch>
            <a:fillRect/>
          </a:stretch>
        </p:blipFill>
        <p:spPr>
          <a:xfrm>
            <a:off x="374886" y="1532187"/>
            <a:ext cx="2510690" cy="3348632"/>
          </a:xfrm>
          <a:prstGeom prst="rect">
            <a:avLst/>
          </a:prstGeom>
          <a:ln w="25400">
            <a:solidFill>
              <a:srgbClr val="DDDDDD"/>
            </a:solidFill>
            <a:miter lim="400000"/>
          </a:ln>
        </p:spPr>
      </p:pic>
      <p:pic>
        <p:nvPicPr>
          <p:cNvPr id="199" name="IMG_4531.JPG" descr="IMG_4531.JPG"/>
          <p:cNvPicPr>
            <a:picLocks noChangeAspect="1"/>
          </p:cNvPicPr>
          <p:nvPr/>
        </p:nvPicPr>
        <p:blipFill>
          <a:blip r:embed="rId3">
            <a:extLst/>
          </a:blip>
          <a:stretch>
            <a:fillRect/>
          </a:stretch>
        </p:blipFill>
        <p:spPr>
          <a:xfrm>
            <a:off x="6587545" y="1549238"/>
            <a:ext cx="2257869" cy="3011432"/>
          </a:xfrm>
          <a:prstGeom prst="rect">
            <a:avLst/>
          </a:prstGeom>
          <a:ln w="25400">
            <a:solidFill>
              <a:srgbClr val="DDDDDD"/>
            </a:solidFill>
            <a:miter lim="400000"/>
          </a:ln>
        </p:spPr>
      </p:pic>
      <p:pic>
        <p:nvPicPr>
          <p:cNvPr id="200" name="IMG_4526.JPG" descr="IMG_4526.JPG"/>
          <p:cNvPicPr>
            <a:picLocks noChangeAspect="1"/>
          </p:cNvPicPr>
          <p:nvPr/>
        </p:nvPicPr>
        <p:blipFill>
          <a:blip r:embed="rId4">
            <a:extLst/>
          </a:blip>
          <a:stretch>
            <a:fillRect/>
          </a:stretch>
        </p:blipFill>
        <p:spPr>
          <a:xfrm>
            <a:off x="2978348" y="1552225"/>
            <a:ext cx="3516425" cy="1981206"/>
          </a:xfrm>
          <a:prstGeom prst="rect">
            <a:avLst/>
          </a:prstGeom>
          <a:ln w="25400">
            <a:solidFill>
              <a:srgbClr val="DDDDDD"/>
            </a:solidFill>
            <a:miter lim="400000"/>
          </a:ln>
        </p:spPr>
      </p:pic>
      <p:pic>
        <p:nvPicPr>
          <p:cNvPr id="201" name="Picture 8" descr="Picture 8"/>
          <p:cNvPicPr>
            <a:picLocks noChangeAspect="1"/>
          </p:cNvPicPr>
          <p:nvPr/>
        </p:nvPicPr>
        <p:blipFill>
          <a:blip r:embed="rId5">
            <a:extLst/>
          </a:blip>
          <a:stretch>
            <a:fillRect/>
          </a:stretch>
        </p:blipFill>
        <p:spPr>
          <a:xfrm>
            <a:off x="476900" y="377876"/>
            <a:ext cx="1221823" cy="812511"/>
          </a:xfrm>
          <a:prstGeom prst="rect">
            <a:avLst/>
          </a:prstGeom>
          <a:ln w="12700">
            <a:miter lim="400000"/>
          </a:ln>
        </p:spPr>
      </p:pic>
      <p:sp>
        <p:nvSpPr>
          <p:cNvPr id="202" name="Prague"/>
          <p:cNvSpPr txBox="1"/>
          <p:nvPr/>
        </p:nvSpPr>
        <p:spPr>
          <a:xfrm>
            <a:off x="322568" y="6242496"/>
            <a:ext cx="2047412" cy="28740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175260" indent="-175260" defTabSz="548640">
              <a:buClr>
                <a:schemeClr val="accent1"/>
              </a:buClr>
              <a:buSzPct val="70000"/>
              <a:buChar char="⦿"/>
              <a:defRPr sz="1680">
                <a:solidFill>
                  <a:srgbClr val="FFFFFF"/>
                </a:solidFill>
              </a:defRPr>
            </a:lvl1pPr>
          </a:lstStyle>
          <a:p>
            <a:pPr/>
            <a:r>
              <a:t>Prague</a:t>
            </a:r>
          </a:p>
        </p:txBody>
      </p:sp>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Your Mission"/>
          <p:cNvSpPr txBox="1"/>
          <p:nvPr>
            <p:ph type="title"/>
          </p:nvPr>
        </p:nvSpPr>
        <p:spPr>
          <a:prstGeom prst="rect">
            <a:avLst/>
          </a:prstGeom>
        </p:spPr>
        <p:txBody>
          <a:bodyPr/>
          <a:lstStyle/>
          <a:p>
            <a:pPr/>
            <a:r>
              <a:t>Your Mission</a:t>
            </a:r>
          </a:p>
        </p:txBody>
      </p:sp>
      <p:pic>
        <p:nvPicPr>
          <p:cNvPr id="205" name="c555b42d-ef2d-4e53-84aa-cd3ac85e476f.JPG" descr="c555b42d-ef2d-4e53-84aa-cd3ac85e476f.JPG"/>
          <p:cNvPicPr>
            <a:picLocks noChangeAspect="1"/>
          </p:cNvPicPr>
          <p:nvPr/>
        </p:nvPicPr>
        <p:blipFill>
          <a:blip r:embed="rId2">
            <a:extLst/>
          </a:blip>
          <a:stretch>
            <a:fillRect/>
          </a:stretch>
        </p:blipFill>
        <p:spPr>
          <a:xfrm>
            <a:off x="583443" y="1499159"/>
            <a:ext cx="2131533" cy="2880360"/>
          </a:xfrm>
          <a:prstGeom prst="rect">
            <a:avLst/>
          </a:prstGeom>
          <a:ln w="25400">
            <a:solidFill>
              <a:srgbClr val="DDDDDD"/>
            </a:solidFill>
            <a:miter lim="400000"/>
          </a:ln>
        </p:spPr>
      </p:pic>
      <p:pic>
        <p:nvPicPr>
          <p:cNvPr id="206" name="IMG_3267.JPG" descr="IMG_3267.JPG"/>
          <p:cNvPicPr>
            <a:picLocks noChangeAspect="1"/>
          </p:cNvPicPr>
          <p:nvPr/>
        </p:nvPicPr>
        <p:blipFill>
          <a:blip r:embed="rId3">
            <a:extLst/>
          </a:blip>
          <a:stretch>
            <a:fillRect/>
          </a:stretch>
        </p:blipFill>
        <p:spPr>
          <a:xfrm>
            <a:off x="6429024" y="1519670"/>
            <a:ext cx="2160270" cy="2880361"/>
          </a:xfrm>
          <a:prstGeom prst="rect">
            <a:avLst/>
          </a:prstGeom>
          <a:ln w="25400">
            <a:solidFill>
              <a:srgbClr val="DDDDDD"/>
            </a:solidFill>
            <a:miter lim="400000"/>
          </a:ln>
        </p:spPr>
      </p:pic>
      <p:pic>
        <p:nvPicPr>
          <p:cNvPr id="207" name="IMG_3322.PNG" descr="IMG_3322.PNG"/>
          <p:cNvPicPr>
            <a:picLocks noChangeAspect="1"/>
          </p:cNvPicPr>
          <p:nvPr/>
        </p:nvPicPr>
        <p:blipFill>
          <a:blip r:embed="rId4">
            <a:extLst/>
          </a:blip>
          <a:stretch>
            <a:fillRect/>
          </a:stretch>
        </p:blipFill>
        <p:spPr>
          <a:xfrm>
            <a:off x="1212004" y="4523165"/>
            <a:ext cx="3677337" cy="2065630"/>
          </a:xfrm>
          <a:prstGeom prst="rect">
            <a:avLst/>
          </a:prstGeom>
          <a:ln w="25400">
            <a:solidFill>
              <a:srgbClr val="DDDDDD"/>
            </a:solidFill>
            <a:miter lim="400000"/>
          </a:ln>
        </p:spPr>
      </p:pic>
      <p:pic>
        <p:nvPicPr>
          <p:cNvPr id="208" name="IMG_4551.JPG" descr="IMG_4551.JPG"/>
          <p:cNvPicPr>
            <a:picLocks noChangeAspect="1"/>
          </p:cNvPicPr>
          <p:nvPr/>
        </p:nvPicPr>
        <p:blipFill>
          <a:blip r:embed="rId5">
            <a:extLst/>
          </a:blip>
          <a:stretch>
            <a:fillRect/>
          </a:stretch>
        </p:blipFill>
        <p:spPr>
          <a:xfrm>
            <a:off x="3496824" y="1519670"/>
            <a:ext cx="2184136" cy="2919785"/>
          </a:xfrm>
          <a:prstGeom prst="rect">
            <a:avLst/>
          </a:prstGeom>
          <a:ln w="25400">
            <a:solidFill>
              <a:srgbClr val="DDDDDD"/>
            </a:solidFill>
            <a:miter lim="400000"/>
          </a:ln>
        </p:spPr>
      </p:pic>
      <p:pic>
        <p:nvPicPr>
          <p:cNvPr id="209" name="2D27ECB2-DF04-4C72-B784-DE5A80E6DF84.JPG" descr="2D27ECB2-DF04-4C72-B784-DE5A80E6DF84.JPG"/>
          <p:cNvPicPr>
            <a:picLocks noChangeAspect="1"/>
          </p:cNvPicPr>
          <p:nvPr/>
        </p:nvPicPr>
        <p:blipFill>
          <a:blip r:embed="rId6">
            <a:extLst/>
          </a:blip>
          <a:stretch>
            <a:fillRect/>
          </a:stretch>
        </p:blipFill>
        <p:spPr>
          <a:xfrm>
            <a:off x="5189756" y="4523165"/>
            <a:ext cx="2739096" cy="2065735"/>
          </a:xfrm>
          <a:prstGeom prst="rect">
            <a:avLst/>
          </a:prstGeom>
          <a:ln w="25400">
            <a:solidFill>
              <a:srgbClr val="DDDDDD"/>
            </a:solidFill>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Message for future generation"/>
          <p:cNvSpPr txBox="1"/>
          <p:nvPr>
            <p:ph type="title"/>
          </p:nvPr>
        </p:nvSpPr>
        <p:spPr>
          <a:prstGeom prst="rect">
            <a:avLst/>
          </a:prstGeom>
        </p:spPr>
        <p:txBody>
          <a:bodyPr/>
          <a:lstStyle>
            <a:lvl1pPr indent="42245" defTabSz="704087">
              <a:defRPr sz="4235">
                <a:effectLst>
                  <a:outerShdw sx="100000" sy="100000" kx="0" ky="0" algn="b" rotWithShape="0" blurRad="29337" dist="19635" dir="5400000">
                    <a:srgbClr val="000000">
                      <a:alpha val="75000"/>
                    </a:srgbClr>
                  </a:outerShdw>
                </a:effectLst>
              </a:defRPr>
            </a:lvl1pPr>
          </a:lstStyle>
          <a:p>
            <a:pPr/>
            <a:r>
              <a:t>Message for future generation</a:t>
            </a:r>
          </a:p>
        </p:txBody>
      </p:sp>
      <p:sp>
        <p:nvSpPr>
          <p:cNvPr id="212" name="“Athropoid continues as fight for freedom never ends.”                          Anita Moravec Gard                                   The granddaughter of Gen. František Moravec (creator of Operation Anthropoid)"/>
          <p:cNvSpPr txBox="1"/>
          <p:nvPr>
            <p:ph type="body" sz="half" idx="1"/>
          </p:nvPr>
        </p:nvSpPr>
        <p:spPr>
          <a:xfrm>
            <a:off x="323905" y="1558186"/>
            <a:ext cx="4906715" cy="3741628"/>
          </a:xfrm>
          <a:prstGeom prst="rect">
            <a:avLst/>
          </a:prstGeom>
        </p:spPr>
        <p:txBody>
          <a:bodyPr/>
          <a:lstStyle/>
          <a:p>
            <a:pPr marL="365125" indent="-365125"/>
            <a:r>
              <a:rPr sz="3500"/>
              <a:t>“Athropoid continues as fight for freedom never ends.”     </a:t>
            </a:r>
            <a:r>
              <a:t>                     </a:t>
            </a:r>
            <a:r>
              <a:rPr sz="2100"/>
              <a:t>Anita Moravec Gard</a:t>
            </a:r>
            <a:r>
              <a:rPr sz="1700"/>
              <a:t>                                   The granddaughter of Gen. František Moravec (creator of Operation Anthropoid) </a:t>
            </a:r>
          </a:p>
        </p:txBody>
      </p:sp>
      <p:pic>
        <p:nvPicPr>
          <p:cNvPr id="213" name="IMG_4511.JPG" descr="IMG_4511.JPG"/>
          <p:cNvPicPr>
            <a:picLocks noChangeAspect="1"/>
          </p:cNvPicPr>
          <p:nvPr/>
        </p:nvPicPr>
        <p:blipFill>
          <a:blip r:embed="rId2">
            <a:extLst/>
          </a:blip>
          <a:stretch>
            <a:fillRect/>
          </a:stretch>
        </p:blipFill>
        <p:spPr>
          <a:xfrm>
            <a:off x="5426735" y="1461784"/>
            <a:ext cx="3146523" cy="4526281"/>
          </a:xfrm>
          <a:prstGeom prst="rect">
            <a:avLst/>
          </a:prstGeom>
          <a:ln w="25400">
            <a:solidFill>
              <a:srgbClr val="DDDDDD"/>
            </a:solidFill>
            <a:miter lim="400000"/>
          </a:ln>
        </p:spPr>
      </p:pic>
      <p:pic>
        <p:nvPicPr>
          <p:cNvPr id="214" name="IMG_4552.jpeg" descr="IMG_4552.jpeg"/>
          <p:cNvPicPr>
            <a:picLocks noChangeAspect="1"/>
          </p:cNvPicPr>
          <p:nvPr/>
        </p:nvPicPr>
        <p:blipFill>
          <a:blip r:embed="rId3">
            <a:extLst/>
          </a:blip>
          <a:stretch>
            <a:fillRect/>
          </a:stretch>
        </p:blipFill>
        <p:spPr>
          <a:xfrm>
            <a:off x="3484763" y="3702859"/>
            <a:ext cx="353928" cy="236935"/>
          </a:xfrm>
          <a:prstGeom prst="rect">
            <a:avLst/>
          </a:prstGeom>
          <a:ln w="12700">
            <a:miter lim="400000"/>
          </a:ln>
        </p:spPr>
      </p:pic>
      <p:sp>
        <p:nvSpPr>
          <p:cNvPr id="215" name="TextBox 10"/>
          <p:cNvSpPr txBox="1"/>
          <p:nvPr/>
        </p:nvSpPr>
        <p:spPr>
          <a:xfrm>
            <a:off x="975688" y="6053312"/>
            <a:ext cx="8001001" cy="6933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300">
                <a:solidFill>
                  <a:srgbClr val="FFFFFF"/>
                </a:solidFill>
              </a:defRPr>
            </a:pPr>
            <a:r>
              <a:rPr sz="1500"/>
              <a:t>Mgr. Marta Majerčík International Secretary MAFCSVC 2022  </a:t>
            </a:r>
            <a:r>
              <a:rPr sz="1500" u="sng">
                <a:solidFill>
                  <a:srgbClr val="DB5353"/>
                </a:solidFill>
                <a:uFill>
                  <a:solidFill>
                    <a:srgbClr val="DB5353"/>
                  </a:solidFill>
                </a:uFill>
                <a:hlinkClick r:id="rId4" invalidUrl="" action="" tgtFrame="" tooltip="" history="1" highlightClick="0" endSnd="0"/>
              </a:rPr>
              <a:t>www.mafcsv.co.uk</a:t>
            </a:r>
            <a:r>
              <a:rPr sz="1500"/>
              <a:t>   </a:t>
            </a:r>
            <a:r>
              <a:t>                                  Photos: Marta Majerčík’s personal archive, MAFCSV’s archive, Wikipedia</a:t>
            </a:r>
          </a:p>
        </p:txBody>
      </p:sp>
      <p:pic>
        <p:nvPicPr>
          <p:cNvPr id="216" name="MAFCSV logo.png" descr="MAFCSV logo.png"/>
          <p:cNvPicPr>
            <a:picLocks noChangeAspect="1"/>
          </p:cNvPicPr>
          <p:nvPr/>
        </p:nvPicPr>
        <p:blipFill>
          <a:blip r:embed="rId5">
            <a:extLst/>
          </a:blip>
          <a:stretch>
            <a:fillRect/>
          </a:stretch>
        </p:blipFill>
        <p:spPr>
          <a:xfrm>
            <a:off x="259552" y="5728422"/>
            <a:ext cx="695253" cy="911204"/>
          </a:xfrm>
          <a:prstGeom prst="rect">
            <a:avLst/>
          </a:prstGeom>
          <a:ln w="12700">
            <a:miter lim="400000"/>
          </a:ln>
        </p:spPr>
      </p:pic>
      <p:pic>
        <p:nvPicPr>
          <p:cNvPr id="217" name="Picture 7" descr="Picture 7"/>
          <p:cNvPicPr>
            <a:picLocks noChangeAspect="1"/>
          </p:cNvPicPr>
          <p:nvPr/>
        </p:nvPicPr>
        <p:blipFill>
          <a:blip r:embed="rId6">
            <a:extLst/>
          </a:blip>
          <a:stretch>
            <a:fillRect/>
          </a:stretch>
        </p:blipFill>
        <p:spPr>
          <a:xfrm>
            <a:off x="2481312" y="4535982"/>
            <a:ext cx="355466" cy="236935"/>
          </a:xfrm>
          <a:prstGeom prst="rect">
            <a:avLst/>
          </a:prstGeom>
          <a:ln w="12700">
            <a:miter lim="400000"/>
          </a:ln>
        </p:spPr>
      </p:pic>
      <p:pic>
        <p:nvPicPr>
          <p:cNvPr id="218" name="Picture 8" descr="Picture 8"/>
          <p:cNvPicPr>
            <a:picLocks noChangeAspect="1"/>
          </p:cNvPicPr>
          <p:nvPr/>
        </p:nvPicPr>
        <p:blipFill>
          <a:blip r:embed="rId7">
            <a:extLst/>
          </a:blip>
          <a:srcRect l="0" t="0" r="0" b="0"/>
          <a:stretch>
            <a:fillRect/>
          </a:stretch>
        </p:blipFill>
        <p:spPr>
          <a:xfrm>
            <a:off x="2065770" y="4535982"/>
            <a:ext cx="356289" cy="236932"/>
          </a:xfrm>
          <a:prstGeom prst="rect">
            <a:avLst/>
          </a:prstGeom>
          <a:ln w="12700">
            <a:miter lim="400000"/>
          </a:ln>
        </p:spPr>
      </p:pic>
      <p:pic>
        <p:nvPicPr>
          <p:cNvPr id="219" name="Picture 9" descr="Picture 9"/>
          <p:cNvPicPr>
            <a:picLocks noChangeAspect="1"/>
          </p:cNvPicPr>
          <p:nvPr/>
        </p:nvPicPr>
        <p:blipFill>
          <a:blip r:embed="rId8">
            <a:extLst/>
          </a:blip>
          <a:stretch>
            <a:fillRect/>
          </a:stretch>
        </p:blipFill>
        <p:spPr>
          <a:xfrm>
            <a:off x="2895925" y="4535982"/>
            <a:ext cx="386165" cy="23693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 name="Introduction"/>
          <p:cNvSpPr txBox="1"/>
          <p:nvPr>
            <p:ph type="title"/>
          </p:nvPr>
        </p:nvSpPr>
        <p:spPr>
          <a:prstGeom prst="rect">
            <a:avLst/>
          </a:prstGeom>
        </p:spPr>
        <p:txBody>
          <a:bodyPr/>
          <a:lstStyle>
            <a:lvl1pPr>
              <a:defRPr sz="6000"/>
            </a:lvl1pPr>
          </a:lstStyle>
          <a:p>
            <a:pPr/>
            <a:r>
              <a:t>Introduction</a:t>
            </a:r>
          </a:p>
        </p:txBody>
      </p:sp>
      <p:pic>
        <p:nvPicPr>
          <p:cNvPr id="111" name="Dedo Remis.jpg" descr="Dedo Remis.jpg"/>
          <p:cNvPicPr>
            <a:picLocks noChangeAspect="1"/>
          </p:cNvPicPr>
          <p:nvPr/>
        </p:nvPicPr>
        <p:blipFill>
          <a:blip r:embed="rId2">
            <a:extLst/>
          </a:blip>
          <a:stretch>
            <a:fillRect/>
          </a:stretch>
        </p:blipFill>
        <p:spPr>
          <a:xfrm>
            <a:off x="4839077" y="1454834"/>
            <a:ext cx="3252378" cy="4771345"/>
          </a:xfrm>
          <a:prstGeom prst="rect">
            <a:avLst/>
          </a:prstGeom>
          <a:ln w="25400">
            <a:solidFill>
              <a:srgbClr val="DDDDDD"/>
            </a:solidFill>
            <a:miter lim="400000"/>
          </a:ln>
        </p:spPr>
      </p:pic>
      <p:pic>
        <p:nvPicPr>
          <p:cNvPr id="112" name="IMG_4486.JPG" descr="IMG_4486.JPG"/>
          <p:cNvPicPr>
            <a:picLocks noChangeAspect="1"/>
          </p:cNvPicPr>
          <p:nvPr/>
        </p:nvPicPr>
        <p:blipFill>
          <a:blip r:embed="rId3">
            <a:extLst/>
          </a:blip>
          <a:stretch>
            <a:fillRect/>
          </a:stretch>
        </p:blipFill>
        <p:spPr>
          <a:xfrm>
            <a:off x="912000" y="1454834"/>
            <a:ext cx="3459156" cy="4941652"/>
          </a:xfrm>
          <a:prstGeom prst="rect">
            <a:avLst/>
          </a:prstGeom>
          <a:ln w="25400">
            <a:solidFill>
              <a:srgbClr val="DDDDDD"/>
            </a:solidFill>
            <a:miter lim="400000"/>
          </a:ln>
        </p:spPr>
      </p:pic>
      <p:sp>
        <p:nvSpPr>
          <p:cNvPr id="113" name="Pavol Remiš - Czechoslovak soldier in Slovak Natinoal Uprising 1944"/>
          <p:cNvSpPr txBox="1"/>
          <p:nvPr>
            <p:ph type="body" sz="quarter" idx="1"/>
          </p:nvPr>
        </p:nvSpPr>
        <p:spPr>
          <a:xfrm>
            <a:off x="4597696" y="6284476"/>
            <a:ext cx="3935473" cy="430565"/>
          </a:xfrm>
          <a:prstGeom prst="rect">
            <a:avLst/>
          </a:prstGeom>
        </p:spPr>
        <p:txBody>
          <a:bodyPr/>
          <a:lstStyle>
            <a:lvl1pPr marL="128523" indent="-128523" algn="ctr" defTabSz="402336">
              <a:defRPr sz="1232"/>
            </a:lvl1pPr>
          </a:lstStyle>
          <a:p>
            <a:pPr/>
            <a:r>
              <a:t>Pavol Remiš - Czechoslovak soldier in Slovak Natinoal Uprising 1944</a:t>
            </a:r>
          </a:p>
        </p:txBody>
      </p:sp>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 name="Title 1"/>
          <p:cNvSpPr txBox="1"/>
          <p:nvPr>
            <p:ph type="title"/>
          </p:nvPr>
        </p:nvSpPr>
        <p:spPr>
          <a:prstGeom prst="rect">
            <a:avLst/>
          </a:prstGeom>
        </p:spPr>
        <p:txBody>
          <a:bodyPr/>
          <a:lstStyle>
            <a:lvl1pPr>
              <a:defRPr sz="6000"/>
            </a:lvl1pPr>
          </a:lstStyle>
          <a:p>
            <a:pPr/>
            <a:r>
              <a:t>Jozef Gabčík - life</a:t>
            </a:r>
          </a:p>
        </p:txBody>
      </p:sp>
      <p:sp>
        <p:nvSpPr>
          <p:cNvPr id="116" name="Content Placeholder 2"/>
          <p:cNvSpPr txBox="1"/>
          <p:nvPr>
            <p:ph type="body" sz="half" idx="1"/>
          </p:nvPr>
        </p:nvSpPr>
        <p:spPr>
          <a:prstGeom prst="rect">
            <a:avLst/>
          </a:prstGeom>
        </p:spPr>
        <p:txBody>
          <a:bodyPr/>
          <a:lstStyle/>
          <a:p>
            <a:pPr marL="286258" indent="-286258" defTabSz="896111">
              <a:defRPr sz="1568"/>
            </a:pPr>
            <a:r>
              <a:t>Born 8.4.1912 in Stránské, Austrian – Hungary (now Slovakia) </a:t>
            </a:r>
          </a:p>
          <a:p>
            <a:pPr marL="286258" indent="-286258" defTabSz="896111">
              <a:defRPr sz="1568"/>
            </a:pPr>
            <a:r>
              <a:t>Grew up in Poluvsie, Rajecké Teplice in family  of worker František</a:t>
            </a:r>
          </a:p>
          <a:p>
            <a:pPr marL="286258" indent="-286258" defTabSz="896111">
              <a:defRPr sz="1568"/>
            </a:pPr>
            <a:r>
              <a:t>After school he learned to be a blacksmith as well as locksmith and bussines studies</a:t>
            </a:r>
          </a:p>
          <a:p>
            <a:pPr marL="286258" indent="-286258" defTabSz="896111">
              <a:defRPr sz="1568"/>
            </a:pPr>
            <a:r>
              <a:t>1.10.1932 he started his military school</a:t>
            </a:r>
          </a:p>
          <a:p>
            <a:pPr marL="286258" indent="-286258" defTabSz="896111">
              <a:defRPr sz="1568"/>
            </a:pPr>
            <a:r>
              <a:t> when Czechoslovakia broke up and German soldiers came to a military object he protected it and fled to Poland to join forming Czechoslovak military unit (Czechoslovak legion) then when WW2 started, he went to France to fight   </a:t>
            </a:r>
            <a:r>
              <a:rPr sz="2744"/>
              <a:t>   </a:t>
            </a:r>
          </a:p>
        </p:txBody>
      </p:sp>
      <p:pic>
        <p:nvPicPr>
          <p:cNvPr id="117" name="Content Placeholder 15" descr="Content Placeholder 15"/>
          <p:cNvPicPr>
            <a:picLocks noChangeAspect="1"/>
          </p:cNvPicPr>
          <p:nvPr/>
        </p:nvPicPr>
        <p:blipFill>
          <a:blip r:embed="rId2">
            <a:extLst/>
          </a:blip>
          <a:stretch>
            <a:fillRect/>
          </a:stretch>
        </p:blipFill>
        <p:spPr>
          <a:xfrm>
            <a:off x="4648200" y="2394743"/>
            <a:ext cx="4038600" cy="3028951"/>
          </a:xfrm>
          <a:prstGeom prst="rect">
            <a:avLst/>
          </a:prstGeom>
          <a:ln w="25400">
            <a:solidFill>
              <a:srgbClr val="DDDDDD"/>
            </a:solidFill>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le 1"/>
          <p:cNvSpPr txBox="1"/>
          <p:nvPr>
            <p:ph type="title"/>
          </p:nvPr>
        </p:nvSpPr>
        <p:spPr>
          <a:prstGeom prst="rect">
            <a:avLst/>
          </a:prstGeom>
        </p:spPr>
        <p:txBody>
          <a:bodyPr/>
          <a:lstStyle>
            <a:lvl1pPr>
              <a:defRPr sz="6000"/>
            </a:lvl1pPr>
          </a:lstStyle>
          <a:p>
            <a:pPr/>
            <a:r>
              <a:t>SOE</a:t>
            </a:r>
          </a:p>
        </p:txBody>
      </p:sp>
      <p:sp>
        <p:nvSpPr>
          <p:cNvPr id="120" name="Content Placeholder 2"/>
          <p:cNvSpPr txBox="1"/>
          <p:nvPr>
            <p:ph type="body" sz="half" idx="1"/>
          </p:nvPr>
        </p:nvSpPr>
        <p:spPr>
          <a:prstGeom prst="rect">
            <a:avLst/>
          </a:prstGeom>
        </p:spPr>
        <p:txBody>
          <a:bodyPr/>
          <a:lstStyle/>
          <a:p>
            <a:pPr marL="280415" indent="-280415" defTabSz="877823">
              <a:defRPr sz="1536"/>
            </a:pPr>
            <a:r>
              <a:t>In UK he and his CS friends from Czechoslovak army in exile were stationed in Cholmodeley Castle gardens and as Jozef was very good in military trainings he was chosen to be trained as a SOE – special operations executive</a:t>
            </a:r>
          </a:p>
          <a:p>
            <a:pPr marL="280415" indent="-280415" defTabSz="877823">
              <a:defRPr sz="1536"/>
            </a:pPr>
            <a:r>
              <a:t> The soldiers were special agents with perfect physical and mental training. They were transferred in small teams back to their homeland with special missions to do to help their country fight the evil, fight for the freedom and democracy and end the war</a:t>
            </a:r>
          </a:p>
          <a:p>
            <a:pPr marL="280415" indent="-280415" defTabSz="877823">
              <a:defRPr sz="1536"/>
            </a:pPr>
            <a:r>
              <a:t> Jozef Gabčík and Jan Kubiš (from now Czech republic) were chosen for OPERATION ANTHROPOID created by General František Moravec    </a:t>
            </a:r>
          </a:p>
        </p:txBody>
      </p:sp>
      <p:pic>
        <p:nvPicPr>
          <p:cNvPr id="121" name="Content Placeholder 4" descr="Content Placeholder 4"/>
          <p:cNvPicPr>
            <a:picLocks noChangeAspect="1"/>
          </p:cNvPicPr>
          <p:nvPr/>
        </p:nvPicPr>
        <p:blipFill>
          <a:blip r:embed="rId2">
            <a:extLst/>
          </a:blip>
          <a:stretch>
            <a:fillRect/>
          </a:stretch>
        </p:blipFill>
        <p:spPr>
          <a:xfrm>
            <a:off x="4790945" y="1722438"/>
            <a:ext cx="3753110" cy="4525963"/>
          </a:xfrm>
          <a:prstGeom prst="rect">
            <a:avLst/>
          </a:prstGeom>
          <a:ln w="25400">
            <a:solidFill>
              <a:srgbClr val="DDDDDD"/>
            </a:solidFill>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Title 1"/>
          <p:cNvSpPr txBox="1"/>
          <p:nvPr>
            <p:ph type="title"/>
          </p:nvPr>
        </p:nvSpPr>
        <p:spPr>
          <a:prstGeom prst="rect">
            <a:avLst/>
          </a:prstGeom>
        </p:spPr>
        <p:txBody>
          <a:bodyPr/>
          <a:lstStyle>
            <a:lvl1pPr>
              <a:defRPr sz="6000"/>
            </a:lvl1pPr>
          </a:lstStyle>
          <a:p>
            <a:pPr/>
            <a:r>
              <a:t>Photos from UK</a:t>
            </a:r>
          </a:p>
        </p:txBody>
      </p:sp>
      <p:pic>
        <p:nvPicPr>
          <p:cNvPr id="124" name="Content Placeholder 4" descr="Content Placeholder 4"/>
          <p:cNvPicPr>
            <a:picLocks noChangeAspect="1"/>
          </p:cNvPicPr>
          <p:nvPr/>
        </p:nvPicPr>
        <p:blipFill>
          <a:blip r:embed="rId2">
            <a:extLst/>
          </a:blip>
          <a:stretch>
            <a:fillRect/>
          </a:stretch>
        </p:blipFill>
        <p:spPr>
          <a:xfrm>
            <a:off x="510517" y="1609086"/>
            <a:ext cx="3056685" cy="1676401"/>
          </a:xfrm>
          <a:prstGeom prst="rect">
            <a:avLst/>
          </a:prstGeom>
          <a:ln w="25400">
            <a:solidFill>
              <a:srgbClr val="DDDDDD"/>
            </a:solidFill>
            <a:miter lim="400000"/>
          </a:ln>
        </p:spPr>
      </p:pic>
      <p:pic>
        <p:nvPicPr>
          <p:cNvPr id="125" name="Content Placeholder 5" descr="Content Placeholder 5"/>
          <p:cNvPicPr>
            <a:picLocks noChangeAspect="1"/>
          </p:cNvPicPr>
          <p:nvPr/>
        </p:nvPicPr>
        <p:blipFill>
          <a:blip r:embed="rId3">
            <a:extLst/>
          </a:blip>
          <a:stretch>
            <a:fillRect/>
          </a:stretch>
        </p:blipFill>
        <p:spPr>
          <a:xfrm>
            <a:off x="3787117" y="1617554"/>
            <a:ext cx="2362201" cy="1679788"/>
          </a:xfrm>
          <a:prstGeom prst="rect">
            <a:avLst/>
          </a:prstGeom>
          <a:ln w="25400">
            <a:solidFill>
              <a:srgbClr val="DDDDDD"/>
            </a:solidFill>
            <a:miter lim="400000"/>
          </a:ln>
        </p:spPr>
      </p:pic>
      <p:pic>
        <p:nvPicPr>
          <p:cNvPr id="126" name="Picture 6" descr="Picture 6"/>
          <p:cNvPicPr>
            <a:picLocks noChangeAspect="1"/>
          </p:cNvPicPr>
          <p:nvPr/>
        </p:nvPicPr>
        <p:blipFill>
          <a:blip r:embed="rId4">
            <a:extLst/>
          </a:blip>
          <a:stretch>
            <a:fillRect/>
          </a:stretch>
        </p:blipFill>
        <p:spPr>
          <a:xfrm>
            <a:off x="6401844" y="1617972"/>
            <a:ext cx="2284957" cy="1676401"/>
          </a:xfrm>
          <a:prstGeom prst="rect">
            <a:avLst/>
          </a:prstGeom>
          <a:ln w="25400">
            <a:solidFill>
              <a:srgbClr val="DDDDDD"/>
            </a:solidFill>
            <a:miter lim="400000"/>
          </a:ln>
        </p:spPr>
      </p:pic>
      <p:pic>
        <p:nvPicPr>
          <p:cNvPr id="127" name="Picture 7" descr="Picture 7"/>
          <p:cNvPicPr>
            <a:picLocks noChangeAspect="1"/>
          </p:cNvPicPr>
          <p:nvPr/>
        </p:nvPicPr>
        <p:blipFill>
          <a:blip r:embed="rId5">
            <a:extLst/>
          </a:blip>
          <a:stretch>
            <a:fillRect/>
          </a:stretch>
        </p:blipFill>
        <p:spPr>
          <a:xfrm>
            <a:off x="457199" y="3446772"/>
            <a:ext cx="4381501" cy="2857501"/>
          </a:xfrm>
          <a:prstGeom prst="rect">
            <a:avLst/>
          </a:prstGeom>
          <a:ln w="25400">
            <a:solidFill>
              <a:srgbClr val="DDDDDD"/>
            </a:solidFill>
            <a:miter lim="400000"/>
          </a:ln>
        </p:spPr>
      </p:pic>
      <p:pic>
        <p:nvPicPr>
          <p:cNvPr id="128" name="Picture 8" descr="Picture 8"/>
          <p:cNvPicPr>
            <a:picLocks noChangeAspect="1"/>
          </p:cNvPicPr>
          <p:nvPr/>
        </p:nvPicPr>
        <p:blipFill>
          <a:blip r:embed="rId6">
            <a:extLst/>
          </a:blip>
          <a:stretch>
            <a:fillRect/>
          </a:stretch>
        </p:blipFill>
        <p:spPr>
          <a:xfrm>
            <a:off x="5204636" y="3497573"/>
            <a:ext cx="1958164" cy="2806700"/>
          </a:xfrm>
          <a:prstGeom prst="rect">
            <a:avLst/>
          </a:prstGeom>
          <a:ln w="25400">
            <a:solidFill>
              <a:srgbClr val="DDDDDD"/>
            </a:solidFill>
            <a:miter lim="400000"/>
          </a:ln>
        </p:spPr>
      </p:pic>
      <p:sp>
        <p:nvSpPr>
          <p:cNvPr id="129" name="TextBox 9"/>
          <p:cNvSpPr txBox="1"/>
          <p:nvPr/>
        </p:nvSpPr>
        <p:spPr>
          <a:xfrm>
            <a:off x="7360919" y="3810000"/>
            <a:ext cx="1127761" cy="19811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solidFill>
                  <a:srgbClr val="FFFFFF"/>
                </a:solidFill>
              </a:defRPr>
            </a:lvl1pPr>
          </a:lstStyle>
          <a:p>
            <a:pPr/>
            <a:r>
              <a:t>Ellison family had got a special place in Jozef and Jan’s hearts…</a:t>
            </a:r>
          </a:p>
        </p:txBody>
      </p:sp>
    </p:spTree>
  </p:cSld>
  <p:clrMapOvr>
    <a:masterClrMapping/>
  </p:clrMapOvr>
  <mc:AlternateContent xmlns:mc="http://schemas.openxmlformats.org/markup-compatibility/2006">
    <mc:Choice xmlns:p14="http://schemas.microsoft.com/office/powerpoint/2010/main" Requires="p14">
      <p:transition spd="med" advClick="1" p14:dur="1000">
        <p:push dir="l"/>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Porchester Gate"/>
          <p:cNvSpPr txBox="1"/>
          <p:nvPr>
            <p:ph type="title"/>
          </p:nvPr>
        </p:nvSpPr>
        <p:spPr>
          <a:prstGeom prst="rect">
            <a:avLst/>
          </a:prstGeom>
        </p:spPr>
        <p:txBody>
          <a:bodyPr/>
          <a:lstStyle>
            <a:lvl1pPr>
              <a:defRPr sz="6000"/>
            </a:lvl1pPr>
          </a:lstStyle>
          <a:p>
            <a:pPr/>
            <a:r>
              <a:t>Porchester Gate</a:t>
            </a:r>
          </a:p>
        </p:txBody>
      </p:sp>
      <p:pic>
        <p:nvPicPr>
          <p:cNvPr id="132" name="IMG_4502.JPG" descr="IMG_4502.JPG"/>
          <p:cNvPicPr>
            <a:picLocks noChangeAspect="1"/>
          </p:cNvPicPr>
          <p:nvPr/>
        </p:nvPicPr>
        <p:blipFill>
          <a:blip r:embed="rId2">
            <a:extLst/>
          </a:blip>
          <a:stretch>
            <a:fillRect/>
          </a:stretch>
        </p:blipFill>
        <p:spPr>
          <a:xfrm>
            <a:off x="286481" y="3359613"/>
            <a:ext cx="3148169" cy="1770845"/>
          </a:xfrm>
          <a:prstGeom prst="rect">
            <a:avLst/>
          </a:prstGeom>
          <a:ln w="25400">
            <a:solidFill>
              <a:srgbClr val="DDDDDD"/>
            </a:solidFill>
            <a:miter lim="400000"/>
          </a:ln>
        </p:spPr>
      </p:pic>
      <p:pic>
        <p:nvPicPr>
          <p:cNvPr id="133" name="IMG_4508.JPG" descr="IMG_4508.JPG"/>
          <p:cNvPicPr>
            <a:picLocks noChangeAspect="1"/>
          </p:cNvPicPr>
          <p:nvPr/>
        </p:nvPicPr>
        <p:blipFill>
          <a:blip r:embed="rId3">
            <a:extLst/>
          </a:blip>
          <a:stretch>
            <a:fillRect/>
          </a:stretch>
        </p:blipFill>
        <p:spPr>
          <a:xfrm>
            <a:off x="2990711" y="1491873"/>
            <a:ext cx="2840910" cy="1601494"/>
          </a:xfrm>
          <a:prstGeom prst="rect">
            <a:avLst/>
          </a:prstGeom>
          <a:ln w="25400">
            <a:solidFill>
              <a:srgbClr val="DDDDDD"/>
            </a:solidFill>
            <a:miter lim="400000"/>
          </a:ln>
        </p:spPr>
      </p:pic>
      <p:pic>
        <p:nvPicPr>
          <p:cNvPr id="134" name="IMG_4516.JPG" descr="IMG_4516.JPG"/>
          <p:cNvPicPr>
            <a:picLocks noChangeAspect="1"/>
          </p:cNvPicPr>
          <p:nvPr/>
        </p:nvPicPr>
        <p:blipFill>
          <a:blip r:embed="rId4">
            <a:extLst/>
          </a:blip>
          <a:stretch>
            <a:fillRect/>
          </a:stretch>
        </p:blipFill>
        <p:spPr>
          <a:xfrm>
            <a:off x="6317775" y="1511519"/>
            <a:ext cx="2312926" cy="1541951"/>
          </a:xfrm>
          <a:prstGeom prst="rect">
            <a:avLst/>
          </a:prstGeom>
          <a:ln w="25400">
            <a:solidFill>
              <a:srgbClr val="DDDDDD"/>
            </a:solidFill>
            <a:miter lim="400000"/>
          </a:ln>
        </p:spPr>
      </p:pic>
      <p:pic>
        <p:nvPicPr>
          <p:cNvPr id="135" name="IMG_4505.JPG" descr="IMG_4505.JPG"/>
          <p:cNvPicPr>
            <a:picLocks noChangeAspect="1"/>
          </p:cNvPicPr>
          <p:nvPr/>
        </p:nvPicPr>
        <p:blipFill>
          <a:blip r:embed="rId5">
            <a:extLst/>
          </a:blip>
          <a:stretch>
            <a:fillRect/>
          </a:stretch>
        </p:blipFill>
        <p:spPr>
          <a:xfrm>
            <a:off x="284713" y="1491873"/>
            <a:ext cx="2601421" cy="1801725"/>
          </a:xfrm>
          <a:prstGeom prst="rect">
            <a:avLst/>
          </a:prstGeom>
          <a:ln w="25400">
            <a:solidFill>
              <a:srgbClr val="DDDDDD"/>
            </a:solidFill>
            <a:miter lim="400000"/>
          </a:ln>
        </p:spPr>
      </p:pic>
      <p:pic>
        <p:nvPicPr>
          <p:cNvPr id="136" name="IMG_4506.JPG" descr="IMG_4506.JPG"/>
          <p:cNvPicPr>
            <a:picLocks noChangeAspect="1"/>
          </p:cNvPicPr>
          <p:nvPr/>
        </p:nvPicPr>
        <p:blipFill>
          <a:blip r:embed="rId6">
            <a:extLst/>
          </a:blip>
          <a:stretch>
            <a:fillRect/>
          </a:stretch>
        </p:blipFill>
        <p:spPr>
          <a:xfrm>
            <a:off x="5959248" y="3149125"/>
            <a:ext cx="2700396" cy="1860272"/>
          </a:xfrm>
          <a:prstGeom prst="rect">
            <a:avLst/>
          </a:prstGeom>
          <a:ln w="25400">
            <a:solidFill>
              <a:srgbClr val="DDDDDD"/>
            </a:solidFill>
            <a:miter lim="400000"/>
          </a:ln>
        </p:spPr>
      </p:pic>
      <p:pic>
        <p:nvPicPr>
          <p:cNvPr id="137" name="IMG_4507.JPG" descr="IMG_4507.JPG"/>
          <p:cNvPicPr>
            <a:picLocks noChangeAspect="1"/>
          </p:cNvPicPr>
          <p:nvPr/>
        </p:nvPicPr>
        <p:blipFill>
          <a:blip r:embed="rId7">
            <a:extLst/>
          </a:blip>
          <a:stretch>
            <a:fillRect/>
          </a:stretch>
        </p:blipFill>
        <p:spPr>
          <a:xfrm>
            <a:off x="6227553" y="5105052"/>
            <a:ext cx="2493370" cy="1393121"/>
          </a:xfrm>
          <a:prstGeom prst="rect">
            <a:avLst/>
          </a:prstGeom>
          <a:ln w="25400">
            <a:solidFill>
              <a:srgbClr val="DDDDDD"/>
            </a:solidFill>
            <a:miter lim="400000"/>
          </a:ln>
        </p:spPr>
      </p:pic>
      <p:pic>
        <p:nvPicPr>
          <p:cNvPr id="138" name="IMG_4518.JPG" descr="IMG_4518.JPG"/>
          <p:cNvPicPr>
            <a:picLocks noChangeAspect="1"/>
          </p:cNvPicPr>
          <p:nvPr/>
        </p:nvPicPr>
        <p:blipFill>
          <a:blip r:embed="rId8">
            <a:extLst/>
          </a:blip>
          <a:stretch>
            <a:fillRect/>
          </a:stretch>
        </p:blipFill>
        <p:spPr>
          <a:xfrm>
            <a:off x="3542279" y="3189021"/>
            <a:ext cx="2312926" cy="3434508"/>
          </a:xfrm>
          <a:prstGeom prst="rect">
            <a:avLst/>
          </a:prstGeom>
          <a:ln w="25400">
            <a:solidFill>
              <a:srgbClr val="DDDDDD"/>
            </a:solidFill>
            <a:miter lim="400000"/>
          </a:ln>
        </p:spPr>
      </p:pic>
      <p:sp>
        <p:nvSpPr>
          <p:cNvPr id="139" name="TextBox 10"/>
          <p:cNvSpPr txBox="1"/>
          <p:nvPr/>
        </p:nvSpPr>
        <p:spPr>
          <a:xfrm>
            <a:off x="318102" y="5538885"/>
            <a:ext cx="3235089" cy="87118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300">
                <a:solidFill>
                  <a:srgbClr val="FFFFFF"/>
                </a:solidFill>
              </a:defRPr>
            </a:lvl1pPr>
          </a:lstStyle>
          <a:p>
            <a:pPr/>
            <a:r>
              <a:t>Taking photographs before they went for their mission in to homeland (photos were discovered in 2016)</a:t>
            </a:r>
          </a:p>
        </p:txBody>
      </p:sp>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Back at Home"/>
          <p:cNvSpPr txBox="1"/>
          <p:nvPr>
            <p:ph type="title"/>
          </p:nvPr>
        </p:nvSpPr>
        <p:spPr>
          <a:prstGeom prst="rect">
            <a:avLst/>
          </a:prstGeom>
        </p:spPr>
        <p:txBody>
          <a:bodyPr/>
          <a:lstStyle>
            <a:lvl1pPr>
              <a:defRPr sz="6000"/>
            </a:lvl1pPr>
          </a:lstStyle>
          <a:p>
            <a:pPr/>
            <a:r>
              <a:t>Back at Home</a:t>
            </a:r>
          </a:p>
        </p:txBody>
      </p:sp>
      <p:sp>
        <p:nvSpPr>
          <p:cNvPr id="142" name="Anna Malinová"/>
          <p:cNvSpPr txBox="1"/>
          <p:nvPr>
            <p:ph type="body" sz="quarter" idx="1"/>
          </p:nvPr>
        </p:nvSpPr>
        <p:spPr>
          <a:xfrm>
            <a:off x="6824443" y="6326554"/>
            <a:ext cx="2047412" cy="287407"/>
          </a:xfrm>
          <a:prstGeom prst="rect">
            <a:avLst/>
          </a:prstGeom>
        </p:spPr>
        <p:txBody>
          <a:bodyPr/>
          <a:lstStyle>
            <a:lvl1pPr marL="175260" indent="-175260" defTabSz="548640">
              <a:defRPr sz="1680"/>
            </a:lvl1pPr>
          </a:lstStyle>
          <a:p>
            <a:pPr/>
            <a:r>
              <a:t>Anna Malinová</a:t>
            </a:r>
          </a:p>
        </p:txBody>
      </p:sp>
      <p:pic>
        <p:nvPicPr>
          <p:cNvPr id="143" name="Picture 8" descr="Picture 8"/>
          <p:cNvPicPr>
            <a:picLocks noChangeAspect="1"/>
          </p:cNvPicPr>
          <p:nvPr/>
        </p:nvPicPr>
        <p:blipFill>
          <a:blip r:embed="rId2">
            <a:extLst/>
          </a:blip>
          <a:stretch>
            <a:fillRect/>
          </a:stretch>
        </p:blipFill>
        <p:spPr>
          <a:xfrm>
            <a:off x="476900" y="377876"/>
            <a:ext cx="1221823" cy="812511"/>
          </a:xfrm>
          <a:prstGeom prst="rect">
            <a:avLst/>
          </a:prstGeom>
          <a:ln w="12700">
            <a:miter lim="400000"/>
          </a:ln>
        </p:spPr>
      </p:pic>
      <p:pic>
        <p:nvPicPr>
          <p:cNvPr id="144" name="IMG_4543.JPG" descr="IMG_4543.JPG"/>
          <p:cNvPicPr>
            <a:picLocks noChangeAspect="1"/>
          </p:cNvPicPr>
          <p:nvPr/>
        </p:nvPicPr>
        <p:blipFill>
          <a:blip r:embed="rId3">
            <a:extLst/>
          </a:blip>
          <a:stretch>
            <a:fillRect/>
          </a:stretch>
        </p:blipFill>
        <p:spPr>
          <a:xfrm>
            <a:off x="7190336" y="4017758"/>
            <a:ext cx="1315626" cy="2155522"/>
          </a:xfrm>
          <a:prstGeom prst="rect">
            <a:avLst/>
          </a:prstGeom>
          <a:ln w="25400">
            <a:solidFill>
              <a:srgbClr val="DDDDDD"/>
            </a:solidFill>
            <a:miter lim="400000"/>
          </a:ln>
        </p:spPr>
      </p:pic>
      <p:pic>
        <p:nvPicPr>
          <p:cNvPr id="145" name="IMG_4544.JPG" descr="IMG_4544.JPG"/>
          <p:cNvPicPr>
            <a:picLocks noChangeAspect="1"/>
          </p:cNvPicPr>
          <p:nvPr/>
        </p:nvPicPr>
        <p:blipFill>
          <a:blip r:embed="rId4">
            <a:extLst/>
          </a:blip>
          <a:stretch>
            <a:fillRect/>
          </a:stretch>
        </p:blipFill>
        <p:spPr>
          <a:xfrm>
            <a:off x="5887253" y="1520044"/>
            <a:ext cx="2728015" cy="1820950"/>
          </a:xfrm>
          <a:prstGeom prst="rect">
            <a:avLst/>
          </a:prstGeom>
          <a:ln w="25400">
            <a:solidFill>
              <a:srgbClr val="DDDDDD"/>
            </a:solidFill>
            <a:miter lim="400000"/>
          </a:ln>
        </p:spPr>
      </p:pic>
      <p:sp>
        <p:nvSpPr>
          <p:cNvPr id="146" name="Márie Moravcová with Sons Vlastimil &amp; Miroslav"/>
          <p:cNvSpPr txBox="1"/>
          <p:nvPr/>
        </p:nvSpPr>
        <p:spPr>
          <a:xfrm>
            <a:off x="5887253" y="3429000"/>
            <a:ext cx="2728015" cy="50075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146050" indent="-146050">
              <a:buClr>
                <a:schemeClr val="accent1"/>
              </a:buClr>
              <a:buSzPct val="70000"/>
              <a:buChar char="⦿"/>
              <a:defRPr sz="1400">
                <a:solidFill>
                  <a:srgbClr val="FFFFFF"/>
                </a:solidFill>
              </a:defRPr>
            </a:lvl1pPr>
          </a:lstStyle>
          <a:p>
            <a:pPr/>
            <a:r>
              <a:t>Márie Moravcová with Sons Vlastimil &amp; Miroslav</a:t>
            </a:r>
          </a:p>
        </p:txBody>
      </p:sp>
      <p:sp>
        <p:nvSpPr>
          <p:cNvPr id="147" name="On 28th December 1941 Jozef Gabčík &amp; Jan Kubiš (Anthropoid) with Other soldiers (Silver A, Silver B) flew to Czechoslovakia…"/>
          <p:cNvSpPr txBox="1"/>
          <p:nvPr/>
        </p:nvSpPr>
        <p:spPr>
          <a:xfrm>
            <a:off x="477053" y="1667933"/>
            <a:ext cx="4303392" cy="438380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01548" indent="-201548" defTabSz="630936">
              <a:buClr>
                <a:schemeClr val="accent1"/>
              </a:buClr>
              <a:buSzPct val="70000"/>
              <a:buChar char="⦿"/>
              <a:defRPr sz="1932">
                <a:solidFill>
                  <a:srgbClr val="FFFFFF"/>
                </a:solidFill>
              </a:defRPr>
            </a:pPr>
            <a:r>
              <a:t>On 28th December 1941 Jozef Gabčík &amp; Jan Kubiš (Anthropoid) with Other soldiers (Silver A, Silver B) flew to Czechoslovakia</a:t>
            </a:r>
          </a:p>
          <a:p>
            <a:pPr marL="201548" indent="-201548" defTabSz="630936">
              <a:buClr>
                <a:schemeClr val="accent1"/>
              </a:buClr>
              <a:buSzPct val="70000"/>
              <a:buChar char="⦿"/>
              <a:defRPr sz="1932">
                <a:solidFill>
                  <a:srgbClr val="FFFFFF"/>
                </a:solidFill>
              </a:defRPr>
            </a:pPr>
          </a:p>
          <a:p>
            <a:pPr marL="201548" indent="-201548" defTabSz="630936">
              <a:buClr>
                <a:schemeClr val="accent1"/>
              </a:buClr>
              <a:buSzPct val="70000"/>
              <a:buChar char="⦿"/>
              <a:defRPr sz="1932">
                <a:solidFill>
                  <a:srgbClr val="FFFFFF"/>
                </a:solidFill>
              </a:defRPr>
            </a:pPr>
            <a:r>
              <a:t>In Prague their connected with resistance</a:t>
            </a:r>
          </a:p>
          <a:p>
            <a:pPr defTabSz="630936">
              <a:defRPr sz="1932">
                <a:solidFill>
                  <a:srgbClr val="FFFFFF"/>
                </a:solidFill>
              </a:defRPr>
            </a:pPr>
          </a:p>
          <a:p>
            <a:pPr marL="201548" indent="-201548" defTabSz="630936">
              <a:buClr>
                <a:schemeClr val="accent1"/>
              </a:buClr>
              <a:buSzPct val="70000"/>
              <a:buChar char="⦿"/>
              <a:defRPr sz="1932">
                <a:solidFill>
                  <a:srgbClr val="FFFFFF"/>
                </a:solidFill>
              </a:defRPr>
            </a:pPr>
            <a:r>
              <a:t>They provided them food, shelter, informations, medical care and contacts</a:t>
            </a:r>
          </a:p>
          <a:p>
            <a:pPr defTabSz="630936">
              <a:defRPr sz="1932">
                <a:solidFill>
                  <a:srgbClr val="FFFFFF"/>
                </a:solidFill>
              </a:defRPr>
            </a:pPr>
          </a:p>
          <a:p>
            <a:pPr marL="201548" indent="-201548" defTabSz="630936">
              <a:buClr>
                <a:schemeClr val="accent1"/>
              </a:buClr>
              <a:buSzPct val="70000"/>
              <a:buChar char="⦿"/>
              <a:defRPr sz="1932">
                <a:solidFill>
                  <a:srgbClr val="FFFFFF"/>
                </a:solidFill>
              </a:defRPr>
            </a:pPr>
            <a:r>
              <a:t>The role of women in resistance was very important</a:t>
            </a:r>
          </a:p>
        </p:txBody>
      </p:sp>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Reinhard Heydrich…"/>
          <p:cNvSpPr txBox="1"/>
          <p:nvPr>
            <p:ph type="title"/>
          </p:nvPr>
        </p:nvSpPr>
        <p:spPr>
          <a:prstGeom prst="rect">
            <a:avLst/>
          </a:prstGeom>
        </p:spPr>
        <p:txBody>
          <a:bodyPr/>
          <a:lstStyle/>
          <a:p>
            <a:pPr indent="42793" defTabSz="713231">
              <a:defRPr sz="3587">
                <a:effectLst>
                  <a:outerShdw sx="100000" sy="100000" kx="0" ky="0" algn="b" rotWithShape="0" blurRad="29717" dist="19890" dir="5400000">
                    <a:srgbClr val="000000">
                      <a:alpha val="75000"/>
                    </a:srgbClr>
                  </a:outerShdw>
                </a:effectLst>
              </a:defRPr>
            </a:pPr>
            <a:r>
              <a:rPr sz="3900"/>
              <a:t>Reinhard</a:t>
            </a:r>
            <a:r>
              <a:t> Heydrich</a:t>
            </a:r>
          </a:p>
          <a:p>
            <a:pPr indent="42793" defTabSz="713231">
              <a:defRPr sz="3587">
                <a:effectLst>
                  <a:outerShdw sx="100000" sy="100000" kx="0" ky="0" algn="b" rotWithShape="0" blurRad="29717" dist="19890" dir="5400000">
                    <a:srgbClr val="000000">
                      <a:alpha val="75000"/>
                    </a:srgbClr>
                  </a:outerShdw>
                </a:effectLst>
              </a:defRPr>
            </a:pPr>
            <a:r>
              <a:t>The  Butcher of Prague</a:t>
            </a:r>
          </a:p>
        </p:txBody>
      </p:sp>
      <p:sp>
        <p:nvSpPr>
          <p:cNvPr id="150" name="He was 3rd high ranked Nazi German SS (Hitler’s favorite) &amp; (Principal) architect of the Holocaust, chief of Gestapo…"/>
          <p:cNvSpPr txBox="1"/>
          <p:nvPr>
            <p:ph type="body" sz="half" idx="1"/>
          </p:nvPr>
        </p:nvSpPr>
        <p:spPr>
          <a:xfrm>
            <a:off x="457200" y="1645920"/>
            <a:ext cx="4038600" cy="4874298"/>
          </a:xfrm>
          <a:prstGeom prst="rect">
            <a:avLst/>
          </a:prstGeom>
        </p:spPr>
        <p:txBody>
          <a:bodyPr/>
          <a:lstStyle/>
          <a:p>
            <a:pPr marL="221995" indent="-221995" defTabSz="694944">
              <a:defRPr sz="2128"/>
            </a:pPr>
            <a:r>
              <a:t>He was 3rd high ranked Nazi German SS (Hitler’s favorite) &amp; (Principal) architect of the Holocaust, chief of Gestapo</a:t>
            </a:r>
          </a:p>
          <a:p>
            <a:pPr marL="221995" indent="-221995" defTabSz="694944">
              <a:defRPr sz="2128"/>
            </a:pPr>
            <a:r>
              <a:t>While in Prague live in caste Panenské Březany with his wife and two sons</a:t>
            </a:r>
          </a:p>
          <a:p>
            <a:pPr marL="221995" indent="-221995" defTabSz="694944">
              <a:defRPr sz="2128"/>
            </a:pPr>
            <a:r>
              <a:t>He ordered to kill hundreds of innocence people (Butcher of Prague)</a:t>
            </a:r>
          </a:p>
          <a:p>
            <a:pPr marL="221995" indent="-221995" defTabSz="694944">
              <a:defRPr sz="2128"/>
            </a:pPr>
            <a:r>
              <a:t>His plan was killed all the Czech people who disagreed to become German</a:t>
            </a:r>
          </a:p>
        </p:txBody>
      </p:sp>
      <p:pic>
        <p:nvPicPr>
          <p:cNvPr id="151" name="IMG_4519.JPG" descr="IMG_4519.JPG"/>
          <p:cNvPicPr>
            <a:picLocks noChangeAspect="1"/>
          </p:cNvPicPr>
          <p:nvPr/>
        </p:nvPicPr>
        <p:blipFill>
          <a:blip r:embed="rId2">
            <a:extLst/>
          </a:blip>
          <a:stretch>
            <a:fillRect/>
          </a:stretch>
        </p:blipFill>
        <p:spPr>
          <a:xfrm>
            <a:off x="5996516" y="3530546"/>
            <a:ext cx="1994105" cy="2880374"/>
          </a:xfrm>
          <a:prstGeom prst="rect">
            <a:avLst/>
          </a:prstGeom>
          <a:ln w="25400">
            <a:solidFill>
              <a:srgbClr val="DDDDDD"/>
            </a:solidFill>
            <a:miter lim="400000"/>
          </a:ln>
        </p:spPr>
      </p:pic>
      <p:pic>
        <p:nvPicPr>
          <p:cNvPr id="152" name="IMG_4520.JPG" descr="IMG_4520.JPG"/>
          <p:cNvPicPr>
            <a:picLocks noChangeAspect="1"/>
          </p:cNvPicPr>
          <p:nvPr/>
        </p:nvPicPr>
        <p:blipFill>
          <a:blip r:embed="rId3">
            <a:extLst/>
          </a:blip>
          <a:stretch>
            <a:fillRect/>
          </a:stretch>
        </p:blipFill>
        <p:spPr>
          <a:xfrm>
            <a:off x="5422132" y="1521095"/>
            <a:ext cx="2949929" cy="1923867"/>
          </a:xfrm>
          <a:prstGeom prst="rect">
            <a:avLst/>
          </a:prstGeom>
          <a:ln w="25400">
            <a:solidFill>
              <a:srgbClr val="DDDDDD"/>
            </a:solidFill>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2" grpId="1" fill="hold">
                                  <p:stCondLst>
                                    <p:cond delay="0"/>
                                  </p:stCondLst>
                                  <p:iterate type="el" backwards="0">
                                    <p:tmAbs val="0"/>
                                  </p:iterate>
                                  <p:childTnLst>
                                    <p:set>
                                      <p:cBhvr>
                                        <p:cTn id="6" fill="hold"/>
                                        <p:tgtEl>
                                          <p:spTgt spid="152"/>
                                        </p:tgtEl>
                                        <p:attrNameLst>
                                          <p:attrName>style.visibility</p:attrName>
                                        </p:attrNameLst>
                                      </p:cBhvr>
                                      <p:to>
                                        <p:strVal val="visible"/>
                                      </p:to>
                                    </p:set>
                                    <p:animEffect filter="wipe(down)" transition="in">
                                      <p:cBhvr>
                                        <p:cTn id="7" dur="2500"/>
                                        <p:tgtEl>
                                          <p:spTgt spid="1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2"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ANTHROPOID"/>
          <p:cNvSpPr txBox="1"/>
          <p:nvPr>
            <p:ph type="title"/>
          </p:nvPr>
        </p:nvSpPr>
        <p:spPr>
          <a:prstGeom prst="rect">
            <a:avLst/>
          </a:prstGeom>
        </p:spPr>
        <p:txBody>
          <a:bodyPr/>
          <a:lstStyle>
            <a:lvl1pPr>
              <a:defRPr sz="6000"/>
            </a:lvl1pPr>
          </a:lstStyle>
          <a:p>
            <a:pPr/>
            <a:r>
              <a:t>ANTHROPOID</a:t>
            </a:r>
          </a:p>
        </p:txBody>
      </p:sp>
      <p:sp>
        <p:nvSpPr>
          <p:cNvPr id="155" name="In the morning 27th May 1942 Jozef Gabčík and Ján Kubiš attacked the car with Heydrich and his Driver with Sten gun and anti-tank grenade…"/>
          <p:cNvSpPr txBox="1"/>
          <p:nvPr>
            <p:ph type="body" sz="half" idx="1"/>
          </p:nvPr>
        </p:nvSpPr>
        <p:spPr>
          <a:xfrm>
            <a:off x="457200" y="1645920"/>
            <a:ext cx="3403066" cy="4604537"/>
          </a:xfrm>
          <a:prstGeom prst="rect">
            <a:avLst/>
          </a:prstGeom>
        </p:spPr>
        <p:txBody>
          <a:bodyPr/>
          <a:lstStyle/>
          <a:p>
            <a:pPr marL="257047" indent="-257047" defTabSz="804672">
              <a:defRPr sz="2464"/>
            </a:pPr>
            <a:r>
              <a:t>In the morning 27th May 1942 Jozef Gabčík and Ján Kubiš attacked the car with Heydrich and his Driver with Sten gun and anti-tank grenade</a:t>
            </a:r>
          </a:p>
          <a:p>
            <a:pPr marL="257047" indent="-257047" defTabSz="804672">
              <a:defRPr sz="2464"/>
            </a:pPr>
            <a:r>
              <a:t>Heavily injured Heydrich was transported to hospital</a:t>
            </a:r>
          </a:p>
        </p:txBody>
      </p:sp>
      <p:pic>
        <p:nvPicPr>
          <p:cNvPr id="156" name="IMG_4509.JPG" descr="IMG_4509.JPG"/>
          <p:cNvPicPr>
            <a:picLocks noChangeAspect="1"/>
          </p:cNvPicPr>
          <p:nvPr/>
        </p:nvPicPr>
        <p:blipFill>
          <a:blip r:embed="rId2">
            <a:extLst/>
          </a:blip>
          <a:stretch>
            <a:fillRect/>
          </a:stretch>
        </p:blipFill>
        <p:spPr>
          <a:xfrm>
            <a:off x="6295726" y="1564472"/>
            <a:ext cx="2402924" cy="1634287"/>
          </a:xfrm>
          <a:prstGeom prst="rect">
            <a:avLst/>
          </a:prstGeom>
          <a:ln w="25400">
            <a:solidFill>
              <a:srgbClr val="DDDDDD"/>
            </a:solidFill>
            <a:miter lim="400000"/>
          </a:ln>
        </p:spPr>
      </p:pic>
      <p:pic>
        <p:nvPicPr>
          <p:cNvPr id="157" name="IMG_4529.JPG" descr="IMG_4529.JPG"/>
          <p:cNvPicPr>
            <a:picLocks noChangeAspect="1"/>
          </p:cNvPicPr>
          <p:nvPr/>
        </p:nvPicPr>
        <p:blipFill>
          <a:blip r:embed="rId3">
            <a:extLst/>
          </a:blip>
          <a:stretch>
            <a:fillRect/>
          </a:stretch>
        </p:blipFill>
        <p:spPr>
          <a:xfrm>
            <a:off x="4020535" y="1564472"/>
            <a:ext cx="2234922" cy="1634287"/>
          </a:xfrm>
          <a:prstGeom prst="rect">
            <a:avLst/>
          </a:prstGeom>
          <a:ln w="25400">
            <a:solidFill>
              <a:srgbClr val="DDDDDD"/>
            </a:solidFill>
            <a:miter lim="400000"/>
          </a:ln>
        </p:spPr>
      </p:pic>
      <p:pic>
        <p:nvPicPr>
          <p:cNvPr id="158" name="IMG_4524.JPG" descr="IMG_4524.JPG"/>
          <p:cNvPicPr>
            <a:picLocks noChangeAspect="1"/>
          </p:cNvPicPr>
          <p:nvPr/>
        </p:nvPicPr>
        <p:blipFill>
          <a:blip r:embed="rId4">
            <a:extLst/>
          </a:blip>
          <a:stretch>
            <a:fillRect/>
          </a:stretch>
        </p:blipFill>
        <p:spPr>
          <a:xfrm>
            <a:off x="4014771" y="3340420"/>
            <a:ext cx="4645394" cy="2961440"/>
          </a:xfrm>
          <a:prstGeom prst="rect">
            <a:avLst/>
          </a:prstGeom>
          <a:ln w="25400">
            <a:solidFill>
              <a:srgbClr val="DDDDDD"/>
            </a:solidFill>
            <a:miter lim="400000"/>
          </a:ln>
        </p:spPr>
      </p:pic>
    </p:spTree>
  </p:cSld>
  <p:clrMapOvr>
    <a:masterClrMapping/>
  </p:clrMapOvr>
  <mc:AlternateContent xmlns:mc="http://schemas.openxmlformats.org/markup-compatibility/2006">
    <mc:Choice xmlns:p14="http://schemas.microsoft.com/office/powerpoint/2010/main" Requires="p14">
      <p:transition spd="fast" advClick="1" p14:dur="750">
        <p:push dir="l"/>
      </p:transition>
    </mc:Choice>
    <mc:Fallback>
      <p:transition spd="fast">
        <p:fade/>
      </p:transition>
    </mc:Fallback>
  </mc:AlternateContent>
</p:sld>
</file>

<file path=ppt/theme/theme1.xml><?xml version="1.0" encoding="utf-8"?>
<a:theme xmlns:a="http://schemas.openxmlformats.org/drawingml/2006/main" xmlns:r="http://schemas.openxmlformats.org/officeDocument/2006/relationships" name="Foundry">
  <a:themeElements>
    <a:clrScheme name="Foundry">
      <a:dk1>
        <a:srgbClr val="000000"/>
      </a:dk1>
      <a:lt1>
        <a:srgbClr val="FFFFFF"/>
      </a:lt1>
      <a:dk2>
        <a:srgbClr val="A7A7A7"/>
      </a:dk2>
      <a:lt2>
        <a:srgbClr val="535353"/>
      </a:lt2>
      <a:accent1>
        <a:srgbClr val="72A376"/>
      </a:accent1>
      <a:accent2>
        <a:srgbClr val="B0CCB0"/>
      </a:accent2>
      <a:accent3>
        <a:srgbClr val="A8CDD7"/>
      </a:accent3>
      <a:accent4>
        <a:srgbClr val="C0BEAF"/>
      </a:accent4>
      <a:accent5>
        <a:srgbClr val="CEC597"/>
      </a:accent5>
      <a:accent6>
        <a:srgbClr val="E8B7B7"/>
      </a:accent6>
      <a:hlink>
        <a:srgbClr val="0000FF"/>
      </a:hlink>
      <a:folHlink>
        <a:srgbClr val="FF00FF"/>
      </a:folHlink>
    </a:clrScheme>
    <a:fontScheme name="Foundry">
      <a:majorFont>
        <a:latin typeface="Helvetica"/>
        <a:ea typeface="Helvetica"/>
        <a:cs typeface="Helvetica"/>
      </a:majorFont>
      <a:minorFont>
        <a:latin typeface="Calibri"/>
        <a:ea typeface="Calibri"/>
        <a:cs typeface="Calibri"/>
      </a:minorFont>
    </a:fontScheme>
    <a:fmtScheme name="Foundr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38100" dir="5400000">
              <a:srgbClr val="000000">
                <a:alpha val="43137"/>
              </a:srgbClr>
            </a:outerShdw>
          </a:effectLst>
        </a:effectStyle>
        <a:effectStyle>
          <a:effectLst>
            <a:outerShdw sx="100000" sy="100000" kx="0" ky="0" algn="b" rotWithShape="0" blurRad="50800" dist="38100" dir="5400000">
              <a:srgbClr val="000000">
                <a:alpha val="43137"/>
              </a:srgbClr>
            </a:outerShdw>
          </a:effectLst>
        </a:effectStyle>
        <a:effectStyle>
          <a:effectLst>
            <a:outerShdw sx="100000" sy="100000" kx="0" ky="0" algn="b" rotWithShape="0" blurRad="50800" dist="38100" dir="5400000">
              <a:srgbClr val="000000">
                <a:alpha val="43137"/>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8100" cap="flat">
          <a:solidFill>
            <a:schemeClr val="accent1"/>
          </a:solidFill>
          <a:prstDash val="solid"/>
          <a:round/>
        </a:ln>
        <a:effectLst>
          <a:outerShdw sx="100000" sy="100000" kx="0" ky="0" algn="b" rotWithShape="0" blurRad="50800" dist="38100" dir="5400000">
            <a:srgbClr val="000000">
              <a:alpha val="43137"/>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Rockwell"/>
            <a:ea typeface="Rockwell"/>
            <a:cs typeface="Rockwell"/>
            <a:sym typeface="Rockwel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1"/>
          </a:solidFill>
          <a:prstDash val="solid"/>
          <a:round/>
        </a:ln>
        <a:effectLst>
          <a:outerShdw sx="100000" sy="100000" kx="0" ky="0" algn="b" rotWithShape="0" blurRad="50800" dist="38100" dir="5400000">
            <a:srgbClr val="000000">
              <a:alpha val="43137"/>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Rockwell"/>
            <a:ea typeface="Rockwell"/>
            <a:cs typeface="Rockwell"/>
            <a:sym typeface="Rockwel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Foundry">
  <a:themeElements>
    <a:clrScheme name="Foundry">
      <a:dk1>
        <a:srgbClr val="000000"/>
      </a:dk1>
      <a:lt1>
        <a:srgbClr val="FFFFFF"/>
      </a:lt1>
      <a:dk2>
        <a:srgbClr val="A7A7A7"/>
      </a:dk2>
      <a:lt2>
        <a:srgbClr val="535353"/>
      </a:lt2>
      <a:accent1>
        <a:srgbClr val="72A376"/>
      </a:accent1>
      <a:accent2>
        <a:srgbClr val="B0CCB0"/>
      </a:accent2>
      <a:accent3>
        <a:srgbClr val="A8CDD7"/>
      </a:accent3>
      <a:accent4>
        <a:srgbClr val="C0BEAF"/>
      </a:accent4>
      <a:accent5>
        <a:srgbClr val="CEC597"/>
      </a:accent5>
      <a:accent6>
        <a:srgbClr val="E8B7B7"/>
      </a:accent6>
      <a:hlink>
        <a:srgbClr val="0000FF"/>
      </a:hlink>
      <a:folHlink>
        <a:srgbClr val="FF00FF"/>
      </a:folHlink>
    </a:clrScheme>
    <a:fontScheme name="Foundry">
      <a:majorFont>
        <a:latin typeface="Helvetica"/>
        <a:ea typeface="Helvetica"/>
        <a:cs typeface="Helvetica"/>
      </a:majorFont>
      <a:minorFont>
        <a:latin typeface="Calibri"/>
        <a:ea typeface="Calibri"/>
        <a:cs typeface="Calibri"/>
      </a:minorFont>
    </a:fontScheme>
    <a:fmtScheme name="Foundr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38100" dir="5400000">
              <a:srgbClr val="000000">
                <a:alpha val="43137"/>
              </a:srgbClr>
            </a:outerShdw>
          </a:effectLst>
        </a:effectStyle>
        <a:effectStyle>
          <a:effectLst>
            <a:outerShdw sx="100000" sy="100000" kx="0" ky="0" algn="b" rotWithShape="0" blurRad="50800" dist="38100" dir="5400000">
              <a:srgbClr val="000000">
                <a:alpha val="43137"/>
              </a:srgbClr>
            </a:outerShdw>
          </a:effectLst>
        </a:effectStyle>
        <a:effectStyle>
          <a:effectLst>
            <a:outerShdw sx="100000" sy="100000" kx="0" ky="0" algn="b" rotWithShape="0" blurRad="50800" dist="38100" dir="5400000">
              <a:srgbClr val="000000">
                <a:alpha val="43137"/>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8100" cap="flat">
          <a:solidFill>
            <a:schemeClr val="accent1"/>
          </a:solidFill>
          <a:prstDash val="solid"/>
          <a:round/>
        </a:ln>
        <a:effectLst>
          <a:outerShdw sx="100000" sy="100000" kx="0" ky="0" algn="b" rotWithShape="0" blurRad="50800" dist="38100" dir="5400000">
            <a:srgbClr val="000000">
              <a:alpha val="43137"/>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Rockwell"/>
            <a:ea typeface="Rockwell"/>
            <a:cs typeface="Rockwell"/>
            <a:sym typeface="Rockwel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1"/>
          </a:solidFill>
          <a:prstDash val="solid"/>
          <a:round/>
        </a:ln>
        <a:effectLst>
          <a:outerShdw sx="100000" sy="100000" kx="0" ky="0" algn="b" rotWithShape="0" blurRad="50800" dist="38100" dir="5400000">
            <a:srgbClr val="000000">
              <a:alpha val="43137"/>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Rockwell"/>
            <a:ea typeface="Rockwell"/>
            <a:cs typeface="Rockwell"/>
            <a:sym typeface="Rockwel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